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333" r:id="rId5"/>
    <p:sldId id="408" r:id="rId6"/>
    <p:sldId id="444" r:id="rId7"/>
    <p:sldId id="443" r:id="rId8"/>
    <p:sldId id="457" r:id="rId9"/>
    <p:sldId id="407" r:id="rId10"/>
    <p:sldId id="449" r:id="rId11"/>
    <p:sldId id="458" r:id="rId12"/>
    <p:sldId id="450" r:id="rId13"/>
    <p:sldId id="399" r:id="rId1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371"/>
    <a:srgbClr val="00B76D"/>
    <a:srgbClr val="1D24CF"/>
    <a:srgbClr val="78AAFF"/>
    <a:srgbClr val="E0E0E0"/>
    <a:srgbClr val="E8E9F9"/>
    <a:srgbClr val="826EC8"/>
    <a:srgbClr val="78AA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1" autoAdjust="0"/>
    <p:restoredTop sz="86190"/>
  </p:normalViewPr>
  <p:slideViewPr>
    <p:cSldViewPr snapToGrid="0">
      <p:cViewPr varScale="1">
        <p:scale>
          <a:sx n="87" d="100"/>
          <a:sy n="87" d="100"/>
        </p:scale>
        <p:origin x="114" y="50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ad.stjm.fi\DFS\Data\Users\salonvi\Desktop\Suhdannekysely%201-2026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ad.stjm.fi\DFS\Data\Users\salonvi\Desktop\Suhdannekysely%201-2026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ad.stjm.fi\DFS\Data\Users\salonvi\Desktop\Suhdannekysely%201-2026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ad.stjm.fi\DFS\Data\Users\salonvi\Desktop\Suhdannekysely%201-2026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ad.stjm.fi\DFS\Data\Users\salonvi\Desktop\Suhdannekysely%201-2026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ad.stjm.fi\DFS\Data\Users\salonvi\Desktop\Suhdannekysely%201-2026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ad.stjm.fi\DFS\Data\Users\salonvi\Desktop\Suhdannekysely%201-2026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Graafit!$M$9</c:f>
              <c:strCache>
                <c:ptCount val="1"/>
                <c:pt idx="0">
                  <c:v>Q1/2025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Graafit!$L$10:$L$15</c:f>
              <c:strCache>
                <c:ptCount val="6"/>
                <c:pt idx="0">
                  <c:v>Työntekijät ovat kaikki töissä ja tarvitsemme lisää työntekijöitä</c:v>
                </c:pt>
                <c:pt idx="1">
                  <c:v>Työntekijät ovat kaikki töissä ja pärjäämme nykyisellä henkilöstöllä</c:v>
                </c:pt>
                <c:pt idx="2">
                  <c:v>Työntekijät ovat kaikki töissä, mutta henkilöstötarve on vähentymässä</c:v>
                </c:pt>
                <c:pt idx="3">
                  <c:v>Työntekijöitä on lomautettuna tai irtisanottu, mutta tarvitsemme myös lisää työntekijöitä</c:v>
                </c:pt>
                <c:pt idx="4">
                  <c:v>Työntekijöitä on lomautettuna tai irtisanottu, emmekä tarvitse lisää työntekijöitä</c:v>
                </c:pt>
                <c:pt idx="5">
                  <c:v>En osaa sanoa tai ei koske meitä</c:v>
                </c:pt>
              </c:strCache>
            </c:strRef>
          </c:cat>
          <c:val>
            <c:numRef>
              <c:f>Graafit!$M$10:$M$15</c:f>
              <c:numCache>
                <c:formatCode>0%</c:formatCode>
                <c:ptCount val="6"/>
                <c:pt idx="0">
                  <c:v>0.19444444444444445</c:v>
                </c:pt>
                <c:pt idx="1">
                  <c:v>0.47222222222222221</c:v>
                </c:pt>
                <c:pt idx="2">
                  <c:v>0.1111111111111111</c:v>
                </c:pt>
                <c:pt idx="3">
                  <c:v>0.1111111111111111</c:v>
                </c:pt>
                <c:pt idx="4">
                  <c:v>5.5555555555555552E-2</c:v>
                </c:pt>
                <c:pt idx="5">
                  <c:v>5.5555555555555552E-2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8A-4EEB-B0BE-FEBDB4DAC57A}"/>
            </c:ext>
          </c:extLst>
        </c:ser>
        <c:ser>
          <c:idx val="1"/>
          <c:order val="1"/>
          <c:tx>
            <c:strRef>
              <c:f>Graafit!$N$9</c:f>
              <c:strCache>
                <c:ptCount val="1"/>
                <c:pt idx="0">
                  <c:v>Q2/2025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Graafit!$L$10:$L$15</c:f>
              <c:strCache>
                <c:ptCount val="6"/>
                <c:pt idx="0">
                  <c:v>Työntekijät ovat kaikki töissä ja tarvitsemme lisää työntekijöitä</c:v>
                </c:pt>
                <c:pt idx="1">
                  <c:v>Työntekijät ovat kaikki töissä ja pärjäämme nykyisellä henkilöstöllä</c:v>
                </c:pt>
                <c:pt idx="2">
                  <c:v>Työntekijät ovat kaikki töissä, mutta henkilöstötarve on vähentymässä</c:v>
                </c:pt>
                <c:pt idx="3">
                  <c:v>Työntekijöitä on lomautettuna tai irtisanottu, mutta tarvitsemme myös lisää työntekijöitä</c:v>
                </c:pt>
                <c:pt idx="4">
                  <c:v>Työntekijöitä on lomautettuna tai irtisanottu, emmekä tarvitse lisää työntekijöitä</c:v>
                </c:pt>
                <c:pt idx="5">
                  <c:v>En osaa sanoa tai ei koske meitä</c:v>
                </c:pt>
              </c:strCache>
            </c:strRef>
          </c:cat>
          <c:val>
            <c:numRef>
              <c:f>Graafit!$N$10:$N$15</c:f>
              <c:numCache>
                <c:formatCode>0%</c:formatCode>
                <c:ptCount val="6"/>
                <c:pt idx="0">
                  <c:v>0.23529411764705882</c:v>
                </c:pt>
                <c:pt idx="1">
                  <c:v>0.41176470588235292</c:v>
                </c:pt>
                <c:pt idx="2">
                  <c:v>0.11764705882352941</c:v>
                </c:pt>
                <c:pt idx="3">
                  <c:v>0.11764705882352941</c:v>
                </c:pt>
                <c:pt idx="4">
                  <c:v>8.8235294117647065E-2</c:v>
                </c:pt>
                <c:pt idx="5">
                  <c:v>2.9411764705882353E-2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8A-4EEB-B0BE-FEBDB4DAC57A}"/>
            </c:ext>
          </c:extLst>
        </c:ser>
        <c:ser>
          <c:idx val="2"/>
          <c:order val="2"/>
          <c:tx>
            <c:strRef>
              <c:f>Graafit!$O$9</c:f>
              <c:strCache>
                <c:ptCount val="1"/>
                <c:pt idx="0">
                  <c:v>Q3/2025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Graafit!$L$10:$L$15</c:f>
              <c:strCache>
                <c:ptCount val="6"/>
                <c:pt idx="0">
                  <c:v>Työntekijät ovat kaikki töissä ja tarvitsemme lisää työntekijöitä</c:v>
                </c:pt>
                <c:pt idx="1">
                  <c:v>Työntekijät ovat kaikki töissä ja pärjäämme nykyisellä henkilöstöllä</c:v>
                </c:pt>
                <c:pt idx="2">
                  <c:v>Työntekijät ovat kaikki töissä, mutta henkilöstötarve on vähentymässä</c:v>
                </c:pt>
                <c:pt idx="3">
                  <c:v>Työntekijöitä on lomautettuna tai irtisanottu, mutta tarvitsemme myös lisää työntekijöitä</c:v>
                </c:pt>
                <c:pt idx="4">
                  <c:v>Työntekijöitä on lomautettuna tai irtisanottu, emmekä tarvitse lisää työntekijöitä</c:v>
                </c:pt>
                <c:pt idx="5">
                  <c:v>En osaa sanoa tai ei koske meitä</c:v>
                </c:pt>
              </c:strCache>
            </c:strRef>
          </c:cat>
          <c:val>
            <c:numRef>
              <c:f>Graafit!$O$10:$O$15</c:f>
              <c:numCache>
                <c:formatCode>0%</c:formatCode>
                <c:ptCount val="6"/>
                <c:pt idx="0">
                  <c:v>0.2</c:v>
                </c:pt>
                <c:pt idx="1">
                  <c:v>0.57499999999999996</c:v>
                </c:pt>
                <c:pt idx="2">
                  <c:v>0.125</c:v>
                </c:pt>
                <c:pt idx="3">
                  <c:v>0.05</c:v>
                </c:pt>
                <c:pt idx="4">
                  <c:v>0.05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78A-4EEB-B0BE-FEBDB4DAC57A}"/>
            </c:ext>
          </c:extLst>
        </c:ser>
        <c:ser>
          <c:idx val="3"/>
          <c:order val="3"/>
          <c:tx>
            <c:strRef>
              <c:f>Graafit!$P$9</c:f>
              <c:strCache>
                <c:ptCount val="1"/>
                <c:pt idx="0">
                  <c:v>Q4/2025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Graafit!$L$10:$L$15</c:f>
              <c:strCache>
                <c:ptCount val="6"/>
                <c:pt idx="0">
                  <c:v>Työntekijät ovat kaikki töissä ja tarvitsemme lisää työntekijöitä</c:v>
                </c:pt>
                <c:pt idx="1">
                  <c:v>Työntekijät ovat kaikki töissä ja pärjäämme nykyisellä henkilöstöllä</c:v>
                </c:pt>
                <c:pt idx="2">
                  <c:v>Työntekijät ovat kaikki töissä, mutta henkilöstötarve on vähentymässä</c:v>
                </c:pt>
                <c:pt idx="3">
                  <c:v>Työntekijöitä on lomautettuna tai irtisanottu, mutta tarvitsemme myös lisää työntekijöitä</c:v>
                </c:pt>
                <c:pt idx="4">
                  <c:v>Työntekijöitä on lomautettuna tai irtisanottu, emmekä tarvitse lisää työntekijöitä</c:v>
                </c:pt>
                <c:pt idx="5">
                  <c:v>En osaa sanoa tai ei koske meitä</c:v>
                </c:pt>
              </c:strCache>
            </c:strRef>
          </c:cat>
          <c:val>
            <c:numRef>
              <c:f>Graafit!$P$10:$P$15</c:f>
              <c:numCache>
                <c:formatCode>0%</c:formatCode>
                <c:ptCount val="6"/>
                <c:pt idx="0">
                  <c:v>0.1</c:v>
                </c:pt>
                <c:pt idx="1">
                  <c:v>0.56666666666666665</c:v>
                </c:pt>
                <c:pt idx="2">
                  <c:v>0.16666666666666666</c:v>
                </c:pt>
                <c:pt idx="3">
                  <c:v>3.3333333333333333E-2</c:v>
                </c:pt>
                <c:pt idx="4">
                  <c:v>0.1</c:v>
                </c:pt>
                <c:pt idx="5">
                  <c:v>3.3333333333333333E-2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78A-4EEB-B0BE-FEBDB4DAC57A}"/>
            </c:ext>
          </c:extLst>
        </c:ser>
        <c:ser>
          <c:idx val="4"/>
          <c:order val="4"/>
          <c:tx>
            <c:strRef>
              <c:f>Graafit!$Q$9</c:f>
              <c:strCache>
                <c:ptCount val="1"/>
                <c:pt idx="0">
                  <c:v>Q1/2026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Graafit!$L$10:$L$15</c:f>
              <c:strCache>
                <c:ptCount val="6"/>
                <c:pt idx="0">
                  <c:v>Työntekijät ovat kaikki töissä ja tarvitsemme lisää työntekijöitä</c:v>
                </c:pt>
                <c:pt idx="1">
                  <c:v>Työntekijät ovat kaikki töissä ja pärjäämme nykyisellä henkilöstöllä</c:v>
                </c:pt>
                <c:pt idx="2">
                  <c:v>Työntekijät ovat kaikki töissä, mutta henkilöstötarve on vähentymässä</c:v>
                </c:pt>
                <c:pt idx="3">
                  <c:v>Työntekijöitä on lomautettuna tai irtisanottu, mutta tarvitsemme myös lisää työntekijöitä</c:v>
                </c:pt>
                <c:pt idx="4">
                  <c:v>Työntekijöitä on lomautettuna tai irtisanottu, emmekä tarvitse lisää työntekijöitä</c:v>
                </c:pt>
                <c:pt idx="5">
                  <c:v>En osaa sanoa tai ei koske meitä</c:v>
                </c:pt>
              </c:strCache>
            </c:strRef>
          </c:cat>
          <c:val>
            <c:numRef>
              <c:f>Graafit!$Q$10:$Q$15</c:f>
              <c:numCache>
                <c:formatCode>0%</c:formatCode>
                <c:ptCount val="6"/>
                <c:pt idx="0">
                  <c:v>0.21951219512195122</c:v>
                </c:pt>
                <c:pt idx="1">
                  <c:v>0.41463414634146339</c:v>
                </c:pt>
                <c:pt idx="2">
                  <c:v>0.24390243902439024</c:v>
                </c:pt>
                <c:pt idx="3">
                  <c:v>0</c:v>
                </c:pt>
                <c:pt idx="4">
                  <c:v>9.7560975609756101E-2</c:v>
                </c:pt>
                <c:pt idx="5">
                  <c:v>2.4390243902439025E-2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78A-4EEB-B0BE-FEBDB4DAC5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14869647"/>
        <c:axId val="93963903"/>
      </c:barChart>
      <c:catAx>
        <c:axId val="15148696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3963903"/>
        <c:crosses val="autoZero"/>
        <c:auto val="1"/>
        <c:lblAlgn val="ctr"/>
        <c:lblOffset val="100"/>
        <c:noMultiLvlLbl val="0"/>
      </c:catAx>
      <c:valAx>
        <c:axId val="939639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5148696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Graafit!$AA$36</c:f>
              <c:strCache>
                <c:ptCount val="1"/>
                <c:pt idx="0">
                  <c:v>Yritystoiminta laajenee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8"/>
            <c:marker>
              <c:symbol val="none"/>
            </c:marker>
            <c:bubble3D val="0"/>
            <c:spPr>
              <a:ln w="28575" cap="rnd">
                <a:solidFill>
                  <a:schemeClr val="accent1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1779-4D44-91ED-B1851381E1F8}"/>
              </c:ext>
            </c:extLst>
          </c:dPt>
          <c:dPt>
            <c:idx val="9"/>
            <c:marker>
              <c:symbol val="none"/>
            </c:marker>
            <c:bubble3D val="0"/>
            <c:spPr>
              <a:ln w="28575" cap="rnd">
                <a:solidFill>
                  <a:schemeClr val="accent1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1779-4D44-91ED-B1851381E1F8}"/>
              </c:ext>
            </c:extLst>
          </c:dPt>
          <c:cat>
            <c:strRef>
              <c:f>Graafit!$AI$35:$AR$35</c:f>
              <c:strCache>
                <c:ptCount val="10"/>
                <c:pt idx="0">
                  <c:v>Q1/2024</c:v>
                </c:pt>
                <c:pt idx="1">
                  <c:v>Q2/2024</c:v>
                </c:pt>
                <c:pt idx="2">
                  <c:v>Q3/2024</c:v>
                </c:pt>
                <c:pt idx="3">
                  <c:v>Q4/2024</c:v>
                </c:pt>
                <c:pt idx="4">
                  <c:v>Q1/2025</c:v>
                </c:pt>
                <c:pt idx="5">
                  <c:v>Q2/2025</c:v>
                </c:pt>
                <c:pt idx="6">
                  <c:v>Q3/2025</c:v>
                </c:pt>
                <c:pt idx="7">
                  <c:v>Q4/2025</c:v>
                </c:pt>
                <c:pt idx="8">
                  <c:v>Q1/2026</c:v>
                </c:pt>
                <c:pt idx="9">
                  <c:v>Ennuste vuodelle 2026</c:v>
                </c:pt>
              </c:strCache>
              <c:extLst/>
            </c:strRef>
          </c:cat>
          <c:val>
            <c:numRef>
              <c:f>Graafit!$AI$36:$AR$36</c:f>
              <c:numCache>
                <c:formatCode>0%</c:formatCode>
                <c:ptCount val="10"/>
                <c:pt idx="0">
                  <c:v>0.21666666666666667</c:v>
                </c:pt>
                <c:pt idx="1">
                  <c:v>1.9230769230769232E-2</c:v>
                </c:pt>
                <c:pt idx="2">
                  <c:v>0.18421052631578946</c:v>
                </c:pt>
                <c:pt idx="3">
                  <c:v>8.8888888888888892E-2</c:v>
                </c:pt>
                <c:pt idx="4">
                  <c:v>0.2</c:v>
                </c:pt>
                <c:pt idx="5">
                  <c:v>0.23529411764705882</c:v>
                </c:pt>
                <c:pt idx="6">
                  <c:v>0.2</c:v>
                </c:pt>
                <c:pt idx="7">
                  <c:v>0.16666666666666666</c:v>
                </c:pt>
                <c:pt idx="8">
                  <c:v>0.1951219512195122</c:v>
                </c:pt>
                <c:pt idx="9">
                  <c:v>0.27500000000000002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4-1779-4D44-91ED-B1851381E1F8}"/>
            </c:ext>
          </c:extLst>
        </c:ser>
        <c:ser>
          <c:idx val="1"/>
          <c:order val="1"/>
          <c:tx>
            <c:strRef>
              <c:f>Graafit!$AA$37</c:f>
              <c:strCache>
                <c:ptCount val="1"/>
                <c:pt idx="0">
                  <c:v>Yritystoiminta jatkuu nykyisellään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Pt>
            <c:idx val="8"/>
            <c:marker>
              <c:symbol val="none"/>
            </c:marker>
            <c:bubble3D val="0"/>
            <c:spPr>
              <a:ln w="28575" cap="rnd" cmpd="sng">
                <a:solidFill>
                  <a:schemeClr val="accent2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1779-4D44-91ED-B1851381E1F8}"/>
              </c:ext>
            </c:extLst>
          </c:dPt>
          <c:dPt>
            <c:idx val="9"/>
            <c:marker>
              <c:symbol val="none"/>
            </c:marker>
            <c:bubble3D val="0"/>
            <c:spPr>
              <a:ln w="28575" cap="rnd">
                <a:solidFill>
                  <a:schemeClr val="accent2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8-1779-4D44-91ED-B1851381E1F8}"/>
              </c:ext>
            </c:extLst>
          </c:dPt>
          <c:cat>
            <c:strRef>
              <c:f>Graafit!$AI$35:$AR$35</c:f>
              <c:strCache>
                <c:ptCount val="10"/>
                <c:pt idx="0">
                  <c:v>Q1/2024</c:v>
                </c:pt>
                <c:pt idx="1">
                  <c:v>Q2/2024</c:v>
                </c:pt>
                <c:pt idx="2">
                  <c:v>Q3/2024</c:v>
                </c:pt>
                <c:pt idx="3">
                  <c:v>Q4/2024</c:v>
                </c:pt>
                <c:pt idx="4">
                  <c:v>Q1/2025</c:v>
                </c:pt>
                <c:pt idx="5">
                  <c:v>Q2/2025</c:v>
                </c:pt>
                <c:pt idx="6">
                  <c:v>Q3/2025</c:v>
                </c:pt>
                <c:pt idx="7">
                  <c:v>Q4/2025</c:v>
                </c:pt>
                <c:pt idx="8">
                  <c:v>Q1/2026</c:v>
                </c:pt>
                <c:pt idx="9">
                  <c:v>Ennuste vuodelle 2026</c:v>
                </c:pt>
              </c:strCache>
              <c:extLst/>
            </c:strRef>
          </c:cat>
          <c:val>
            <c:numRef>
              <c:f>Graafit!$AI$37:$AR$37</c:f>
              <c:numCache>
                <c:formatCode>0%</c:formatCode>
                <c:ptCount val="10"/>
                <c:pt idx="0">
                  <c:v>0.65</c:v>
                </c:pt>
                <c:pt idx="1">
                  <c:v>0.69230769230769229</c:v>
                </c:pt>
                <c:pt idx="2">
                  <c:v>0.65789473684210531</c:v>
                </c:pt>
                <c:pt idx="3">
                  <c:v>0.8</c:v>
                </c:pt>
                <c:pt idx="4">
                  <c:v>0.5714285714285714</c:v>
                </c:pt>
                <c:pt idx="5">
                  <c:v>0.5</c:v>
                </c:pt>
                <c:pt idx="6">
                  <c:v>0.65</c:v>
                </c:pt>
                <c:pt idx="7">
                  <c:v>0.66666666666666663</c:v>
                </c:pt>
                <c:pt idx="8">
                  <c:v>0.58536585365853655</c:v>
                </c:pt>
                <c:pt idx="9">
                  <c:v>0.52500000000000002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9-1779-4D44-91ED-B1851381E1F8}"/>
            </c:ext>
          </c:extLst>
        </c:ser>
        <c:ser>
          <c:idx val="2"/>
          <c:order val="2"/>
          <c:tx>
            <c:strRef>
              <c:f>Graafit!$AA$38</c:f>
              <c:strCache>
                <c:ptCount val="1"/>
                <c:pt idx="0">
                  <c:v>Yritystoiminta supistuu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Pt>
            <c:idx val="8"/>
            <c:marker>
              <c:symbol val="none"/>
            </c:marker>
            <c:bubble3D val="0"/>
            <c:spPr>
              <a:ln w="28575" cap="rnd">
                <a:solidFill>
                  <a:schemeClr val="accent3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1779-4D44-91ED-B1851381E1F8}"/>
              </c:ext>
            </c:extLst>
          </c:dPt>
          <c:dPt>
            <c:idx val="9"/>
            <c:marker>
              <c:symbol val="none"/>
            </c:marker>
            <c:bubble3D val="0"/>
            <c:spPr>
              <a:ln w="28575" cap="rnd">
                <a:solidFill>
                  <a:schemeClr val="accent3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1779-4D44-91ED-B1851381E1F8}"/>
              </c:ext>
            </c:extLst>
          </c:dPt>
          <c:cat>
            <c:strRef>
              <c:f>Graafit!$AI$35:$AR$35</c:f>
              <c:strCache>
                <c:ptCount val="10"/>
                <c:pt idx="0">
                  <c:v>Q1/2024</c:v>
                </c:pt>
                <c:pt idx="1">
                  <c:v>Q2/2024</c:v>
                </c:pt>
                <c:pt idx="2">
                  <c:v>Q3/2024</c:v>
                </c:pt>
                <c:pt idx="3">
                  <c:v>Q4/2024</c:v>
                </c:pt>
                <c:pt idx="4">
                  <c:v>Q1/2025</c:v>
                </c:pt>
                <c:pt idx="5">
                  <c:v>Q2/2025</c:v>
                </c:pt>
                <c:pt idx="6">
                  <c:v>Q3/2025</c:v>
                </c:pt>
                <c:pt idx="7">
                  <c:v>Q4/2025</c:v>
                </c:pt>
                <c:pt idx="8">
                  <c:v>Q1/2026</c:v>
                </c:pt>
                <c:pt idx="9">
                  <c:v>Ennuste vuodelle 2026</c:v>
                </c:pt>
              </c:strCache>
              <c:extLst/>
            </c:strRef>
          </c:cat>
          <c:val>
            <c:numRef>
              <c:f>Graafit!$AI$38:$AR$38</c:f>
              <c:numCache>
                <c:formatCode>0%</c:formatCode>
                <c:ptCount val="10"/>
                <c:pt idx="0">
                  <c:v>0.11666666666666667</c:v>
                </c:pt>
                <c:pt idx="1">
                  <c:v>0.23076923076923078</c:v>
                </c:pt>
                <c:pt idx="2">
                  <c:v>0.15789473684210525</c:v>
                </c:pt>
                <c:pt idx="3">
                  <c:v>8.8888888888888892E-2</c:v>
                </c:pt>
                <c:pt idx="4">
                  <c:v>0.2</c:v>
                </c:pt>
                <c:pt idx="5">
                  <c:v>0.14705882352941177</c:v>
                </c:pt>
                <c:pt idx="6">
                  <c:v>0.1</c:v>
                </c:pt>
                <c:pt idx="7">
                  <c:v>0.13333333333333333</c:v>
                </c:pt>
                <c:pt idx="8">
                  <c:v>0.1951219512195122</c:v>
                </c:pt>
                <c:pt idx="9">
                  <c:v>0.15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E-1779-4D44-91ED-B1851381E1F8}"/>
            </c:ext>
          </c:extLst>
        </c:ser>
        <c:ser>
          <c:idx val="3"/>
          <c:order val="3"/>
          <c:tx>
            <c:strRef>
              <c:f>Graafit!$AA$39</c:f>
              <c:strCache>
                <c:ptCount val="1"/>
                <c:pt idx="0">
                  <c:v>Yritystoiminta loppuu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Graafit!$AI$35:$AR$35</c:f>
              <c:strCache>
                <c:ptCount val="10"/>
                <c:pt idx="0">
                  <c:v>Q1/2024</c:v>
                </c:pt>
                <c:pt idx="1">
                  <c:v>Q2/2024</c:v>
                </c:pt>
                <c:pt idx="2">
                  <c:v>Q3/2024</c:v>
                </c:pt>
                <c:pt idx="3">
                  <c:v>Q4/2024</c:v>
                </c:pt>
                <c:pt idx="4">
                  <c:v>Q1/2025</c:v>
                </c:pt>
                <c:pt idx="5">
                  <c:v>Q2/2025</c:v>
                </c:pt>
                <c:pt idx="6">
                  <c:v>Q3/2025</c:v>
                </c:pt>
                <c:pt idx="7">
                  <c:v>Q4/2025</c:v>
                </c:pt>
                <c:pt idx="8">
                  <c:v>Q1/2026</c:v>
                </c:pt>
                <c:pt idx="9">
                  <c:v>Ennuste vuodelle 2026</c:v>
                </c:pt>
              </c:strCache>
              <c:extLst/>
            </c:strRef>
          </c:cat>
          <c:val>
            <c:numRef>
              <c:f>Graafit!$AI$39:$AR$39</c:f>
              <c:numCache>
                <c:formatCode>0%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F-1779-4D44-91ED-B1851381E1F8}"/>
            </c:ext>
          </c:extLst>
        </c:ser>
        <c:ser>
          <c:idx val="4"/>
          <c:order val="4"/>
          <c:tx>
            <c:strRef>
              <c:f>Graafit!$AA$40</c:f>
              <c:strCache>
                <c:ptCount val="1"/>
                <c:pt idx="0">
                  <c:v>Yritys on vaarassa ajautua konkurssiin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Pt>
            <c:idx val="8"/>
            <c:marker>
              <c:symbol val="none"/>
            </c:marker>
            <c:bubble3D val="0"/>
            <c:spPr>
              <a:ln w="28575" cap="rnd">
                <a:solidFill>
                  <a:schemeClr val="accent5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1-1779-4D44-91ED-B1851381E1F8}"/>
              </c:ext>
            </c:extLst>
          </c:dPt>
          <c:dPt>
            <c:idx val="9"/>
            <c:marker>
              <c:symbol val="none"/>
            </c:marker>
            <c:bubble3D val="0"/>
            <c:spPr>
              <a:ln w="28575" cap="rnd">
                <a:solidFill>
                  <a:schemeClr val="accent5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3-1779-4D44-91ED-B1851381E1F8}"/>
              </c:ext>
            </c:extLst>
          </c:dPt>
          <c:cat>
            <c:strRef>
              <c:f>Graafit!$AI$35:$AR$35</c:f>
              <c:strCache>
                <c:ptCount val="10"/>
                <c:pt idx="0">
                  <c:v>Q1/2024</c:v>
                </c:pt>
                <c:pt idx="1">
                  <c:v>Q2/2024</c:v>
                </c:pt>
                <c:pt idx="2">
                  <c:v>Q3/2024</c:v>
                </c:pt>
                <c:pt idx="3">
                  <c:v>Q4/2024</c:v>
                </c:pt>
                <c:pt idx="4">
                  <c:v>Q1/2025</c:v>
                </c:pt>
                <c:pt idx="5">
                  <c:v>Q2/2025</c:v>
                </c:pt>
                <c:pt idx="6">
                  <c:v>Q3/2025</c:v>
                </c:pt>
                <c:pt idx="7">
                  <c:v>Q4/2025</c:v>
                </c:pt>
                <c:pt idx="8">
                  <c:v>Q1/2026</c:v>
                </c:pt>
                <c:pt idx="9">
                  <c:v>Ennuste vuodelle 2026</c:v>
                </c:pt>
              </c:strCache>
              <c:extLst/>
            </c:strRef>
          </c:cat>
          <c:val>
            <c:numRef>
              <c:f>Graafit!$AI$40:$AR$40</c:f>
              <c:numCache>
                <c:formatCode>0%</c:formatCode>
                <c:ptCount val="10"/>
                <c:pt idx="0">
                  <c:v>0</c:v>
                </c:pt>
                <c:pt idx="1">
                  <c:v>5.7692307692307696E-2</c:v>
                </c:pt>
                <c:pt idx="2">
                  <c:v>0</c:v>
                </c:pt>
                <c:pt idx="3">
                  <c:v>2.2222222222222223E-2</c:v>
                </c:pt>
                <c:pt idx="4">
                  <c:v>2.8571428571428571E-2</c:v>
                </c:pt>
                <c:pt idx="5">
                  <c:v>0.11764705882352941</c:v>
                </c:pt>
                <c:pt idx="6">
                  <c:v>0.05</c:v>
                </c:pt>
                <c:pt idx="7">
                  <c:v>0</c:v>
                </c:pt>
                <c:pt idx="8">
                  <c:v>2.4390243902439025E-2</c:v>
                </c:pt>
                <c:pt idx="9">
                  <c:v>0.05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14-1779-4D44-91ED-B1851381E1F8}"/>
            </c:ext>
          </c:extLst>
        </c:ser>
        <c:ser>
          <c:idx val="5"/>
          <c:order val="5"/>
          <c:tx>
            <c:strRef>
              <c:f>Graafit!$AA$41</c:f>
              <c:strCache>
                <c:ptCount val="1"/>
                <c:pt idx="0">
                  <c:v>En osaa sanoa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Pt>
            <c:idx val="8"/>
            <c:marker>
              <c:symbol val="none"/>
            </c:marker>
            <c:bubble3D val="0"/>
            <c:spPr>
              <a:ln w="28575" cap="rnd">
                <a:solidFill>
                  <a:schemeClr val="accent6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6-1779-4D44-91ED-B1851381E1F8}"/>
              </c:ext>
            </c:extLst>
          </c:dPt>
          <c:dPt>
            <c:idx val="9"/>
            <c:marker>
              <c:symbol val="none"/>
            </c:marker>
            <c:bubble3D val="0"/>
            <c:spPr>
              <a:ln w="28575" cap="rnd">
                <a:solidFill>
                  <a:schemeClr val="accent6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8-1779-4D44-91ED-B1851381E1F8}"/>
              </c:ext>
            </c:extLst>
          </c:dPt>
          <c:cat>
            <c:strRef>
              <c:f>Graafit!$AI$35:$AR$35</c:f>
              <c:strCache>
                <c:ptCount val="10"/>
                <c:pt idx="0">
                  <c:v>Q1/2024</c:v>
                </c:pt>
                <c:pt idx="1">
                  <c:v>Q2/2024</c:v>
                </c:pt>
                <c:pt idx="2">
                  <c:v>Q3/2024</c:v>
                </c:pt>
                <c:pt idx="3">
                  <c:v>Q4/2024</c:v>
                </c:pt>
                <c:pt idx="4">
                  <c:v>Q1/2025</c:v>
                </c:pt>
                <c:pt idx="5">
                  <c:v>Q2/2025</c:v>
                </c:pt>
                <c:pt idx="6">
                  <c:v>Q3/2025</c:v>
                </c:pt>
                <c:pt idx="7">
                  <c:v>Q4/2025</c:v>
                </c:pt>
                <c:pt idx="8">
                  <c:v>Q1/2026</c:v>
                </c:pt>
                <c:pt idx="9">
                  <c:v>Ennuste vuodelle 2026</c:v>
                </c:pt>
              </c:strCache>
              <c:extLst/>
            </c:strRef>
          </c:cat>
          <c:val>
            <c:numRef>
              <c:f>Graafit!$AI$41:$AR$41</c:f>
              <c:numCache>
                <c:formatCode>0%</c:formatCode>
                <c:ptCount val="10"/>
                <c:pt idx="0">
                  <c:v>1.6666666666666666E-2</c:v>
                </c:pt>
                <c:pt idx="1">
                  <c:v>0</c:v>
                </c:pt>
                <c:pt idx="2">
                  <c:v>0</c:v>
                </c:pt>
                <c:pt idx="3">
                  <c:v>8.8888888888888892E-2</c:v>
                </c:pt>
                <c:pt idx="4">
                  <c:v>2.8571428571428571E-2</c:v>
                </c:pt>
                <c:pt idx="5">
                  <c:v>0</c:v>
                </c:pt>
                <c:pt idx="6">
                  <c:v>0</c:v>
                </c:pt>
                <c:pt idx="7">
                  <c:v>3.3333333333333333E-2</c:v>
                </c:pt>
                <c:pt idx="8">
                  <c:v>0</c:v>
                </c:pt>
                <c:pt idx="9">
                  <c:v>0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19-1779-4D44-91ED-B1851381E1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01633792"/>
        <c:axId val="1601640032"/>
      </c:lineChart>
      <c:catAx>
        <c:axId val="1601633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601640032"/>
        <c:crosses val="autoZero"/>
        <c:auto val="1"/>
        <c:lblAlgn val="ctr"/>
        <c:lblOffset val="100"/>
        <c:noMultiLvlLbl val="0"/>
      </c:catAx>
      <c:valAx>
        <c:axId val="1601640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601633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Graafidata!$G$12</c:f>
              <c:strCache>
                <c:ptCount val="1"/>
                <c:pt idx="0">
                  <c:v>Yli 25 % suurempi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C93-40D4-BE59-E8BA0AD0C3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Graafidata!$H$11:$I$11</c:f>
              <c:strCache>
                <c:ptCount val="2"/>
                <c:pt idx="0">
                  <c:v>Verrattuna vastaavaan aikaan viime vuonna</c:v>
                </c:pt>
                <c:pt idx="1">
                  <c:v>Verrattuna puolen vuoden takaiseen</c:v>
                </c:pt>
              </c:strCache>
            </c:strRef>
          </c:cat>
          <c:val>
            <c:numRef>
              <c:f>Graafidata!$H$12:$I$12</c:f>
              <c:numCache>
                <c:formatCode>0%</c:formatCode>
                <c:ptCount val="2"/>
                <c:pt idx="0">
                  <c:v>7.3170731707317069E-2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93-40D4-BE59-E8BA0AD0C32B}"/>
            </c:ext>
          </c:extLst>
        </c:ser>
        <c:ser>
          <c:idx val="1"/>
          <c:order val="1"/>
          <c:tx>
            <c:strRef>
              <c:f>Graafidata!$G$13</c:f>
              <c:strCache>
                <c:ptCount val="1"/>
                <c:pt idx="0">
                  <c:v>1-24 % suurempi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Graafidata!$H$11:$I$11</c:f>
              <c:strCache>
                <c:ptCount val="2"/>
                <c:pt idx="0">
                  <c:v>Verrattuna vastaavaan aikaan viime vuonna</c:v>
                </c:pt>
                <c:pt idx="1">
                  <c:v>Verrattuna puolen vuoden takaiseen</c:v>
                </c:pt>
              </c:strCache>
            </c:strRef>
          </c:cat>
          <c:val>
            <c:numRef>
              <c:f>Graafidata!$H$13:$I$13</c:f>
              <c:numCache>
                <c:formatCode>0%</c:formatCode>
                <c:ptCount val="2"/>
                <c:pt idx="0">
                  <c:v>0.29268292682926828</c:v>
                </c:pt>
                <c:pt idx="1">
                  <c:v>0.20588235294117646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C93-40D4-BE59-E8BA0AD0C32B}"/>
            </c:ext>
          </c:extLst>
        </c:ser>
        <c:ser>
          <c:idx val="2"/>
          <c:order val="2"/>
          <c:tx>
            <c:strRef>
              <c:f>Graafidata!$G$14</c:f>
              <c:strCache>
                <c:ptCount val="1"/>
                <c:pt idx="0">
                  <c:v>Suurinpiirtein yhtä suuri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Graafidata!$H$11:$I$11</c:f>
              <c:strCache>
                <c:ptCount val="2"/>
                <c:pt idx="0">
                  <c:v>Verrattuna vastaavaan aikaan viime vuonna</c:v>
                </c:pt>
                <c:pt idx="1">
                  <c:v>Verrattuna puolen vuoden takaiseen</c:v>
                </c:pt>
              </c:strCache>
            </c:strRef>
          </c:cat>
          <c:val>
            <c:numRef>
              <c:f>Graafidata!$H$14:$I$14</c:f>
              <c:numCache>
                <c:formatCode>0%</c:formatCode>
                <c:ptCount val="2"/>
                <c:pt idx="0">
                  <c:v>0.34146341463414637</c:v>
                </c:pt>
                <c:pt idx="1">
                  <c:v>0.47058823529411764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C93-40D4-BE59-E8BA0AD0C32B}"/>
            </c:ext>
          </c:extLst>
        </c:ser>
        <c:ser>
          <c:idx val="3"/>
          <c:order val="3"/>
          <c:tx>
            <c:strRef>
              <c:f>Graafidata!$G$15</c:f>
              <c:strCache>
                <c:ptCount val="1"/>
                <c:pt idx="0">
                  <c:v>1-24 % pienempi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Graafidata!$H$11:$I$11</c:f>
              <c:strCache>
                <c:ptCount val="2"/>
                <c:pt idx="0">
                  <c:v>Verrattuna vastaavaan aikaan viime vuonna</c:v>
                </c:pt>
                <c:pt idx="1">
                  <c:v>Verrattuna puolen vuoden takaiseen</c:v>
                </c:pt>
              </c:strCache>
            </c:strRef>
          </c:cat>
          <c:val>
            <c:numRef>
              <c:f>Graafidata!$H$15:$I$15</c:f>
              <c:numCache>
                <c:formatCode>0%</c:formatCode>
                <c:ptCount val="2"/>
                <c:pt idx="0">
                  <c:v>0.26829268292682928</c:v>
                </c:pt>
                <c:pt idx="1">
                  <c:v>0.20588235294117646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C93-40D4-BE59-E8BA0AD0C32B}"/>
            </c:ext>
          </c:extLst>
        </c:ser>
        <c:ser>
          <c:idx val="4"/>
          <c:order val="4"/>
          <c:tx>
            <c:strRef>
              <c:f>Graafidata!$G$16</c:f>
              <c:strCache>
                <c:ptCount val="1"/>
                <c:pt idx="0">
                  <c:v>Yli 25 % pienempi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Graafidata!$H$11:$I$11</c:f>
              <c:strCache>
                <c:ptCount val="2"/>
                <c:pt idx="0">
                  <c:v>Verrattuna vastaavaan aikaan viime vuonna</c:v>
                </c:pt>
                <c:pt idx="1">
                  <c:v>Verrattuna puolen vuoden takaiseen</c:v>
                </c:pt>
              </c:strCache>
            </c:strRef>
          </c:cat>
          <c:val>
            <c:numRef>
              <c:f>Graafidata!$H$16:$I$16</c:f>
              <c:numCache>
                <c:formatCode>0%</c:formatCode>
                <c:ptCount val="2"/>
                <c:pt idx="0">
                  <c:v>2.4390243902439025E-2</c:v>
                </c:pt>
                <c:pt idx="1">
                  <c:v>0.11764705882352941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C93-40D4-BE59-E8BA0AD0C32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100"/>
        <c:axId val="103081871"/>
        <c:axId val="103082351"/>
      </c:barChart>
      <c:catAx>
        <c:axId val="10308187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03082351"/>
        <c:crosses val="autoZero"/>
        <c:auto val="1"/>
        <c:lblAlgn val="ctr"/>
        <c:lblOffset val="100"/>
        <c:noMultiLvlLbl val="0"/>
      </c:catAx>
      <c:valAx>
        <c:axId val="10308235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030818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Graafidata!$G$40</c:f>
              <c:strCache>
                <c:ptCount val="1"/>
                <c:pt idx="0">
                  <c:v>Laskee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Graafidata!$H$39:$I$39</c:f>
              <c:strCache>
                <c:ptCount val="2"/>
                <c:pt idx="0">
                  <c:v>Liikevaihto</c:v>
                </c:pt>
                <c:pt idx="1">
                  <c:v>Työllisyys</c:v>
                </c:pt>
              </c:strCache>
            </c:strRef>
          </c:cat>
          <c:val>
            <c:numRef>
              <c:f>Graafidata!$H$40:$I$40</c:f>
              <c:numCache>
                <c:formatCode>0%</c:formatCode>
                <c:ptCount val="2"/>
                <c:pt idx="0">
                  <c:v>0.21951219512195122</c:v>
                </c:pt>
                <c:pt idx="1">
                  <c:v>0.1951219512195122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06-400C-9043-993B8AD2B56F}"/>
            </c:ext>
          </c:extLst>
        </c:ser>
        <c:ser>
          <c:idx val="1"/>
          <c:order val="1"/>
          <c:tx>
            <c:strRef>
              <c:f>Graafidata!$G$41</c:f>
              <c:strCache>
                <c:ptCount val="1"/>
                <c:pt idx="0">
                  <c:v>Pysyy ennallaan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Graafidata!$H$39:$I$39</c:f>
              <c:strCache>
                <c:ptCount val="2"/>
                <c:pt idx="0">
                  <c:v>Liikevaihto</c:v>
                </c:pt>
                <c:pt idx="1">
                  <c:v>Työllisyys</c:v>
                </c:pt>
              </c:strCache>
            </c:strRef>
          </c:cat>
          <c:val>
            <c:numRef>
              <c:f>Graafidata!$H$41:$I$41</c:f>
              <c:numCache>
                <c:formatCode>0%</c:formatCode>
                <c:ptCount val="2"/>
                <c:pt idx="0">
                  <c:v>0.29268292682926828</c:v>
                </c:pt>
                <c:pt idx="1">
                  <c:v>0.65853658536585369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06-400C-9043-993B8AD2B56F}"/>
            </c:ext>
          </c:extLst>
        </c:ser>
        <c:ser>
          <c:idx val="2"/>
          <c:order val="2"/>
          <c:tx>
            <c:strRef>
              <c:f>Graafidata!$G$42</c:f>
              <c:strCache>
                <c:ptCount val="1"/>
                <c:pt idx="0">
                  <c:v>Kasvaa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Graafidata!$H$39:$I$39</c:f>
              <c:strCache>
                <c:ptCount val="2"/>
                <c:pt idx="0">
                  <c:v>Liikevaihto</c:v>
                </c:pt>
                <c:pt idx="1">
                  <c:v>Työllisyys</c:v>
                </c:pt>
              </c:strCache>
            </c:strRef>
          </c:cat>
          <c:val>
            <c:numRef>
              <c:f>Graafidata!$H$42:$I$42</c:f>
              <c:numCache>
                <c:formatCode>0%</c:formatCode>
                <c:ptCount val="2"/>
                <c:pt idx="0">
                  <c:v>0.48780487804878048</c:v>
                </c:pt>
                <c:pt idx="1">
                  <c:v>0.14634146341463414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A06-400C-9043-993B8AD2B56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100"/>
        <c:axId val="195685279"/>
        <c:axId val="195688159"/>
      </c:barChart>
      <c:catAx>
        <c:axId val="19568527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95688159"/>
        <c:crosses val="autoZero"/>
        <c:auto val="1"/>
        <c:lblAlgn val="ctr"/>
        <c:lblOffset val="100"/>
        <c:noMultiLvlLbl val="0"/>
      </c:catAx>
      <c:valAx>
        <c:axId val="19568815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956852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F55-4AA1-976D-370511586F4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F55-4AA1-976D-370511586F43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8F55-4AA1-976D-370511586F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Graafidata!$G$45:$G$46</c:f>
              <c:strCache>
                <c:ptCount val="2"/>
                <c:pt idx="0">
                  <c:v>Kyllä</c:v>
                </c:pt>
                <c:pt idx="1">
                  <c:v>Ei</c:v>
                </c:pt>
              </c:strCache>
            </c:strRef>
          </c:cat>
          <c:val>
            <c:numRef>
              <c:f>Graafidata!$H$45:$H$46</c:f>
              <c:numCache>
                <c:formatCode>0%</c:formatCode>
                <c:ptCount val="2"/>
                <c:pt idx="0">
                  <c:v>0.43902439024390244</c:v>
                </c:pt>
                <c:pt idx="1">
                  <c:v>0.56097560975609762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F55-4AA1-976D-370511586F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Graafidata!$G$29:$G$36</c:f>
              <c:strCache>
                <c:ptCount val="8"/>
                <c:pt idx="0">
                  <c:v>Kansainväliseen markkinointiin ja myyntiin</c:v>
                </c:pt>
                <c:pt idx="1">
                  <c:v>Tutkimukseen ja tuotekehitykseen</c:v>
                </c:pt>
                <c:pt idx="2">
                  <c:v>Tuotantoon (esim. uuden tuotannon käynnistäminen, tuotannon tehostaminen)</c:v>
                </c:pt>
                <c:pt idx="3">
                  <c:v>Uusiin jakelukanaviin</c:v>
                </c:pt>
                <c:pt idx="4">
                  <c:v>Uusien työntekijöiden rekrytointiin</c:v>
                </c:pt>
                <c:pt idx="5">
                  <c:v>Osaamisen kehittämiseen</c:v>
                </c:pt>
                <c:pt idx="6">
                  <c:v>Emme suunnittele uusia investointeja</c:v>
                </c:pt>
                <c:pt idx="7">
                  <c:v>Johonkin muuhun, mihin?</c:v>
                </c:pt>
              </c:strCache>
            </c:strRef>
          </c:cat>
          <c:val>
            <c:numRef>
              <c:f>Graafidata!$H$29:$H$36</c:f>
              <c:numCache>
                <c:formatCode>0%</c:formatCode>
                <c:ptCount val="8"/>
                <c:pt idx="0">
                  <c:v>0.51219512198195127</c:v>
                </c:pt>
                <c:pt idx="1">
                  <c:v>0.41463414634975609</c:v>
                </c:pt>
                <c:pt idx="2">
                  <c:v>0.39024390244292684</c:v>
                </c:pt>
                <c:pt idx="3">
                  <c:v>0.36585365854756097</c:v>
                </c:pt>
                <c:pt idx="4">
                  <c:v>0.31707317074756097</c:v>
                </c:pt>
                <c:pt idx="5">
                  <c:v>0.26829268293756098</c:v>
                </c:pt>
                <c:pt idx="6">
                  <c:v>9.7560975617560983E-2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78-4C0C-B038-83CC285A515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98078687"/>
        <c:axId val="98079167"/>
      </c:barChart>
      <c:catAx>
        <c:axId val="98078687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8079167"/>
        <c:crosses val="autoZero"/>
        <c:auto val="1"/>
        <c:lblAlgn val="ctr"/>
        <c:lblOffset val="100"/>
        <c:noMultiLvlLbl val="0"/>
      </c:catAx>
      <c:valAx>
        <c:axId val="98079167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980786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Sheet1!$V$1:$V$5</c:f>
              <c:strCache>
                <c:ptCount val="5"/>
                <c:pt idx="0">
                  <c:v>Kysyntä</c:v>
                </c:pt>
                <c:pt idx="1">
                  <c:v>Rahoitus</c:v>
                </c:pt>
                <c:pt idx="2">
                  <c:v>Markkinatilanne</c:v>
                </c:pt>
                <c:pt idx="3">
                  <c:v>Osaava henkilöstö</c:v>
                </c:pt>
                <c:pt idx="4">
                  <c:v>Tuotantokapasiteetti</c:v>
                </c:pt>
              </c:strCache>
            </c:strRef>
          </c:cat>
          <c:val>
            <c:numRef>
              <c:f>Sheet1!$W$1:$W$5</c:f>
              <c:numCache>
                <c:formatCode>0%</c:formatCode>
                <c:ptCount val="5"/>
                <c:pt idx="0">
                  <c:v>0.48780487804878048</c:v>
                </c:pt>
                <c:pt idx="1">
                  <c:v>0.24390243902439024</c:v>
                </c:pt>
                <c:pt idx="2">
                  <c:v>0.21951219512195122</c:v>
                </c:pt>
                <c:pt idx="3">
                  <c:v>9.7560975609756101E-2</c:v>
                </c:pt>
                <c:pt idx="4">
                  <c:v>4.878048780487805E-2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DC-4554-86D7-C63D7BF5488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59016000"/>
        <c:axId val="1159023200"/>
      </c:barChart>
      <c:catAx>
        <c:axId val="1159016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59023200"/>
        <c:crosses val="autoZero"/>
        <c:auto val="1"/>
        <c:lblAlgn val="ctr"/>
        <c:lblOffset val="100"/>
        <c:noMultiLvlLbl val="0"/>
      </c:catAx>
      <c:valAx>
        <c:axId val="115902320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159016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67EF6EA4-A6EA-9A8C-4004-EF44B89BBE4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7DE47E39-39FB-4340-D914-D02056D324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F7DABD-0C97-4C6C-A6FB-3365E543E375}" type="datetimeFigureOut">
              <a:rPr lang="fi-FI" smtClean="0"/>
              <a:t>16.3.2026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8E14FE8-5A6A-171E-D67B-112A533762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3272F43-F082-11E7-C98D-6C8EBE426C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AF9AF4-96D9-4F8A-990A-7E17DB5B71E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448847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EE6B1-4540-448B-8779-629257DA58D3}" type="datetimeFigureOut">
              <a:rPr lang="fi-FI" smtClean="0"/>
              <a:t>16.3.2026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DE6745-82E1-40E9-ADAD-481A9E5E56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467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DE6745-82E1-40E9-ADAD-481A9E5E560F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76317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ngall.com/instagram-png/download/55729" TargetMode="External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image" Target="../media/image23.emf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pngall.com/linkedin-png/download/13760" TargetMode="External"/><Relationship Id="rId5" Type="http://schemas.openxmlformats.org/officeDocument/2006/relationships/image" Target="../media/image25.png"/><Relationship Id="rId10" Type="http://schemas.openxmlformats.org/officeDocument/2006/relationships/image" Target="../media/image27.png"/><Relationship Id="rId4" Type="http://schemas.openxmlformats.org/officeDocument/2006/relationships/hyperlink" Target="https://www.freepngimg.com/png/65284-icons-wallpaper-desktop-photos-computer-facebook-icon" TargetMode="External"/><Relationship Id="rId9" Type="http://schemas.openxmlformats.org/officeDocument/2006/relationships/image" Target="../media/image1.emf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Kansilehti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8AA39286-2E8D-EC17-9C5C-CABD926703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654" t="22804" r="27734" b="38642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Otsikko 1">
            <a:extLst>
              <a:ext uri="{FF2B5EF4-FFF2-40B4-BE49-F238E27FC236}">
                <a16:creationId xmlns:a16="http://schemas.microsoft.com/office/drawing/2014/main" id="{43E96736-3082-979C-2F94-235054D968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22990" y="1632300"/>
            <a:ext cx="7546020" cy="1884364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7" name="Tekstin paikkamerkki 5">
            <a:extLst>
              <a:ext uri="{FF2B5EF4-FFF2-40B4-BE49-F238E27FC236}">
                <a16:creationId xmlns:a16="http://schemas.microsoft.com/office/drawing/2014/main" id="{33835302-24A2-BAFC-6905-F5369B892C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14725" y="3909513"/>
            <a:ext cx="7546019" cy="44847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>
                <a:latin typeface="+mj-lt"/>
              </a:defRPr>
            </a:lvl1pPr>
          </a:lstStyle>
          <a:p>
            <a:pPr lvl="0"/>
            <a:r>
              <a:rPr lang="fi-FI" dirty="0"/>
              <a:t>Lisää tähän mahdollinen alaotsikko</a:t>
            </a:r>
          </a:p>
        </p:txBody>
      </p:sp>
      <p:sp>
        <p:nvSpPr>
          <p:cNvPr id="4" name="Tekstin paikkamerkki 5">
            <a:extLst>
              <a:ext uri="{FF2B5EF4-FFF2-40B4-BE49-F238E27FC236}">
                <a16:creationId xmlns:a16="http://schemas.microsoft.com/office/drawing/2014/main" id="{2F37FCCA-B86F-BD07-3882-7CEF917530C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14725" y="4559701"/>
            <a:ext cx="7546019" cy="1023975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>
                <a:latin typeface="+mj-lt"/>
              </a:defRPr>
            </a:lvl1pPr>
          </a:lstStyle>
          <a:p>
            <a:pPr lvl="0"/>
            <a:r>
              <a:rPr lang="fi-FI" dirty="0"/>
              <a:t>Puhujan nimi</a:t>
            </a:r>
          </a:p>
          <a:p>
            <a:pPr lvl="0"/>
            <a:r>
              <a:rPr lang="fi-FI" dirty="0"/>
              <a:t>Aika ja paikka</a:t>
            </a:r>
          </a:p>
        </p:txBody>
      </p:sp>
      <p:pic>
        <p:nvPicPr>
          <p:cNvPr id="8" name="Kuva 2">
            <a:extLst>
              <a:ext uri="{FF2B5EF4-FFF2-40B4-BE49-F238E27FC236}">
                <a16:creationId xmlns:a16="http://schemas.microsoft.com/office/drawing/2014/main" id="{EE7FAB08-9EAB-CA81-E9BB-2B21DC713F1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5209" y="5605227"/>
            <a:ext cx="970858" cy="864114"/>
          </a:xfrm>
          <a:prstGeom prst="rect">
            <a:avLst/>
          </a:prstGeom>
        </p:spPr>
      </p:pic>
      <p:cxnSp>
        <p:nvCxnSpPr>
          <p:cNvPr id="9" name="Suora yhdysviiva 17">
            <a:extLst>
              <a:ext uri="{FF2B5EF4-FFF2-40B4-BE49-F238E27FC236}">
                <a16:creationId xmlns:a16="http://schemas.microsoft.com/office/drawing/2014/main" id="{6775252E-2447-EB54-7445-08B3C2E52188}"/>
              </a:ext>
            </a:extLst>
          </p:cNvPr>
          <p:cNvCxnSpPr>
            <a:cxnSpLocks/>
          </p:cNvCxnSpPr>
          <p:nvPr userDrawn="1"/>
        </p:nvCxnSpPr>
        <p:spPr>
          <a:xfrm>
            <a:off x="0" y="6018114"/>
            <a:ext cx="1027105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8577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hjelmakalvo_Pitkä-otsikko">
    <p:bg>
      <p:bgPr>
        <a:solidFill>
          <a:srgbClr val="E0E0E0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9">
            <a:extLst>
              <a:ext uri="{FF2B5EF4-FFF2-40B4-BE49-F238E27FC236}">
                <a16:creationId xmlns:a16="http://schemas.microsoft.com/office/drawing/2014/main" id="{DDE0F5BF-416E-12CA-AA8C-D59690BF85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5047" y="483068"/>
            <a:ext cx="10530156" cy="1220383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4400">
                <a:latin typeface="+mj-lt"/>
              </a:defRPr>
            </a:lvl1pPr>
          </a:lstStyle>
          <a:p>
            <a:r>
              <a:rPr lang="fi-FI" dirty="0"/>
              <a:t>Lisää otsikko napsauttamalla</a:t>
            </a:r>
            <a:br>
              <a:rPr lang="fi-FI" dirty="0"/>
            </a:br>
            <a:endParaRPr lang="fi-FI" dirty="0"/>
          </a:p>
        </p:txBody>
      </p:sp>
      <p:sp>
        <p:nvSpPr>
          <p:cNvPr id="17" name="Tekstin paikkamerkki 16">
            <a:extLst>
              <a:ext uri="{FF2B5EF4-FFF2-40B4-BE49-F238E27FC236}">
                <a16:creationId xmlns:a16="http://schemas.microsoft.com/office/drawing/2014/main" id="{AA35BF47-2AD0-CC0B-A7E0-6D48713222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5047" y="2405665"/>
            <a:ext cx="10530156" cy="3105115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+mj-lt"/>
              </a:defRPr>
            </a:lvl1pPr>
            <a:lvl2pPr>
              <a:lnSpc>
                <a:spcPct val="100000"/>
              </a:lnSpc>
              <a:defRPr>
                <a:latin typeface="+mj-lt"/>
              </a:defRPr>
            </a:lvl2pPr>
            <a:lvl3pPr>
              <a:lnSpc>
                <a:spcPct val="100000"/>
              </a:lnSpc>
              <a:defRPr>
                <a:latin typeface="+mj-lt"/>
              </a:defRPr>
            </a:lvl3pPr>
            <a:lvl4pPr>
              <a:lnSpc>
                <a:spcPct val="100000"/>
              </a:lnSpc>
              <a:defRPr>
                <a:latin typeface="+mj-lt"/>
              </a:defRPr>
            </a:lvl4pPr>
            <a:lvl5pPr>
              <a:lnSpc>
                <a:spcPct val="100000"/>
              </a:lnSpc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cxnSp>
        <p:nvCxnSpPr>
          <p:cNvPr id="6" name="Suora yhdysviiva 17">
            <a:extLst>
              <a:ext uri="{FF2B5EF4-FFF2-40B4-BE49-F238E27FC236}">
                <a16:creationId xmlns:a16="http://schemas.microsoft.com/office/drawing/2014/main" id="{1B0B2E19-471A-B5D4-430D-9CA1255E4357}"/>
              </a:ext>
            </a:extLst>
          </p:cNvPr>
          <p:cNvCxnSpPr>
            <a:cxnSpLocks/>
          </p:cNvCxnSpPr>
          <p:nvPr userDrawn="1"/>
        </p:nvCxnSpPr>
        <p:spPr>
          <a:xfrm>
            <a:off x="0" y="6022781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5C360415-0E51-1B8E-7B0D-D646ADDED2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5655" y="6219825"/>
            <a:ext cx="1205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1"/>
                </a:solidFill>
                <a:latin typeface="Courier" pitchFamily="2" charset="0"/>
              </a:defRPr>
            </a:lvl1pPr>
          </a:lstStyle>
          <a:p>
            <a:fld id="{D318B825-5B4C-4517-AAE4-A753F6A95F65}" type="datetime1">
              <a:rPr lang="fi-FI" smtClean="0"/>
              <a:t>16.3.2026</a:t>
            </a:fld>
            <a:endParaRPr lang="fi-FI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431074FD-787C-7965-1F59-FFB3A1BD32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27780" y="6219825"/>
            <a:ext cx="1924755" cy="365125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lstStyle>
            <a:lvl1pPr algn="ctr">
              <a:defRPr sz="1000" baseline="0">
                <a:solidFill>
                  <a:schemeClr val="tx1"/>
                </a:solidFill>
                <a:latin typeface="Courier"/>
              </a:defRPr>
            </a:lvl1pPr>
          </a:lstStyle>
          <a:p>
            <a:fld id="{AA58E895-86FF-C743-B79D-C575D218C0BE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1" name="Suora yhdysviiva 17">
            <a:extLst>
              <a:ext uri="{FF2B5EF4-FFF2-40B4-BE49-F238E27FC236}">
                <a16:creationId xmlns:a16="http://schemas.microsoft.com/office/drawing/2014/main" id="{EA72250F-A156-E269-27C0-0DBEEAF1FAE9}"/>
              </a:ext>
            </a:extLst>
          </p:cNvPr>
          <p:cNvCxnSpPr>
            <a:cxnSpLocks/>
          </p:cNvCxnSpPr>
          <p:nvPr userDrawn="1"/>
        </p:nvCxnSpPr>
        <p:spPr>
          <a:xfrm>
            <a:off x="0" y="2121572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uora yhdysviiva 17">
            <a:extLst>
              <a:ext uri="{FF2B5EF4-FFF2-40B4-BE49-F238E27FC236}">
                <a16:creationId xmlns:a16="http://schemas.microsoft.com/office/drawing/2014/main" id="{825305AB-62C2-38A6-05BB-39F5D8650109}"/>
              </a:ext>
            </a:extLst>
          </p:cNvPr>
          <p:cNvCxnSpPr>
            <a:cxnSpLocks/>
          </p:cNvCxnSpPr>
          <p:nvPr userDrawn="1"/>
        </p:nvCxnSpPr>
        <p:spPr>
          <a:xfrm>
            <a:off x="11344984" y="0"/>
            <a:ext cx="0" cy="6858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38582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hjelmakalvo_Lyhyt-otsikko">
    <p:bg>
      <p:bgPr>
        <a:solidFill>
          <a:srgbClr val="E0E0E0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9">
            <a:extLst>
              <a:ext uri="{FF2B5EF4-FFF2-40B4-BE49-F238E27FC236}">
                <a16:creationId xmlns:a16="http://schemas.microsoft.com/office/drawing/2014/main" id="{DDE0F5BF-416E-12CA-AA8C-D59690BF85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5047" y="483069"/>
            <a:ext cx="10530156" cy="1117352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4400">
                <a:latin typeface="+mj-lt"/>
              </a:defRPr>
            </a:lvl1pPr>
          </a:lstStyle>
          <a:p>
            <a:r>
              <a:rPr lang="fi-FI" dirty="0"/>
              <a:t>Lisää otsikko napsauttamalla</a:t>
            </a:r>
            <a:br>
              <a:rPr lang="fi-FI" dirty="0"/>
            </a:br>
            <a:endParaRPr lang="fi-FI" dirty="0"/>
          </a:p>
        </p:txBody>
      </p:sp>
      <p:sp>
        <p:nvSpPr>
          <p:cNvPr id="17" name="Tekstin paikkamerkki 16">
            <a:extLst>
              <a:ext uri="{FF2B5EF4-FFF2-40B4-BE49-F238E27FC236}">
                <a16:creationId xmlns:a16="http://schemas.microsoft.com/office/drawing/2014/main" id="{AA35BF47-2AD0-CC0B-A7E0-6D48713222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5047" y="1966073"/>
            <a:ext cx="10530156" cy="3105115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+mj-lt"/>
              </a:defRPr>
            </a:lvl1pPr>
            <a:lvl2pPr>
              <a:lnSpc>
                <a:spcPct val="100000"/>
              </a:lnSpc>
              <a:defRPr>
                <a:latin typeface="+mj-lt"/>
              </a:defRPr>
            </a:lvl2pPr>
            <a:lvl3pPr>
              <a:lnSpc>
                <a:spcPct val="100000"/>
              </a:lnSpc>
              <a:defRPr>
                <a:latin typeface="+mj-lt"/>
              </a:defRPr>
            </a:lvl3pPr>
            <a:lvl4pPr>
              <a:lnSpc>
                <a:spcPct val="100000"/>
              </a:lnSpc>
              <a:defRPr>
                <a:latin typeface="+mj-lt"/>
              </a:defRPr>
            </a:lvl4pPr>
            <a:lvl5pPr>
              <a:lnSpc>
                <a:spcPct val="100000"/>
              </a:lnSpc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cxnSp>
        <p:nvCxnSpPr>
          <p:cNvPr id="6" name="Suora yhdysviiva 17">
            <a:extLst>
              <a:ext uri="{FF2B5EF4-FFF2-40B4-BE49-F238E27FC236}">
                <a16:creationId xmlns:a16="http://schemas.microsoft.com/office/drawing/2014/main" id="{1B0B2E19-471A-B5D4-430D-9CA1255E4357}"/>
              </a:ext>
            </a:extLst>
          </p:cNvPr>
          <p:cNvCxnSpPr>
            <a:cxnSpLocks/>
          </p:cNvCxnSpPr>
          <p:nvPr userDrawn="1"/>
        </p:nvCxnSpPr>
        <p:spPr>
          <a:xfrm>
            <a:off x="0" y="6022781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5C360415-0E51-1B8E-7B0D-D646ADDED2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5655" y="6219825"/>
            <a:ext cx="1205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1"/>
                </a:solidFill>
                <a:latin typeface="Courier" pitchFamily="2" charset="0"/>
              </a:defRPr>
            </a:lvl1pPr>
          </a:lstStyle>
          <a:p>
            <a:fld id="{D318B825-5B4C-4517-AAE4-A753F6A95F65}" type="datetime1">
              <a:rPr lang="fi-FI" smtClean="0"/>
              <a:t>16.3.2026</a:t>
            </a:fld>
            <a:endParaRPr lang="fi-FI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431074FD-787C-7965-1F59-FFB3A1BD32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27780" y="6219825"/>
            <a:ext cx="1924755" cy="365125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lstStyle>
            <a:lvl1pPr algn="ctr">
              <a:defRPr sz="1000" baseline="0">
                <a:solidFill>
                  <a:schemeClr val="tx1"/>
                </a:solidFill>
                <a:latin typeface="Courier"/>
              </a:defRPr>
            </a:lvl1pPr>
          </a:lstStyle>
          <a:p>
            <a:fld id="{AA58E895-86FF-C743-B79D-C575D218C0BE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1" name="Suora yhdysviiva 17">
            <a:extLst>
              <a:ext uri="{FF2B5EF4-FFF2-40B4-BE49-F238E27FC236}">
                <a16:creationId xmlns:a16="http://schemas.microsoft.com/office/drawing/2014/main" id="{EA72250F-A156-E269-27C0-0DBEEAF1FAE9}"/>
              </a:ext>
            </a:extLst>
          </p:cNvPr>
          <p:cNvCxnSpPr>
            <a:cxnSpLocks/>
          </p:cNvCxnSpPr>
          <p:nvPr userDrawn="1"/>
        </p:nvCxnSpPr>
        <p:spPr>
          <a:xfrm>
            <a:off x="0" y="1600420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uora yhdysviiva 17">
            <a:extLst>
              <a:ext uri="{FF2B5EF4-FFF2-40B4-BE49-F238E27FC236}">
                <a16:creationId xmlns:a16="http://schemas.microsoft.com/office/drawing/2014/main" id="{825305AB-62C2-38A6-05BB-39F5D8650109}"/>
              </a:ext>
            </a:extLst>
          </p:cNvPr>
          <p:cNvCxnSpPr>
            <a:cxnSpLocks/>
          </p:cNvCxnSpPr>
          <p:nvPr userDrawn="1"/>
        </p:nvCxnSpPr>
        <p:spPr>
          <a:xfrm>
            <a:off x="11344984" y="0"/>
            <a:ext cx="0" cy="6858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43887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hjelmakalvo">
    <p:bg>
      <p:bgPr>
        <a:solidFill>
          <a:srgbClr val="E0E0E0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9">
            <a:extLst>
              <a:ext uri="{FF2B5EF4-FFF2-40B4-BE49-F238E27FC236}">
                <a16:creationId xmlns:a16="http://schemas.microsoft.com/office/drawing/2014/main" id="{DDE0F5BF-416E-12CA-AA8C-D59690BF85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5047" y="483068"/>
            <a:ext cx="10530156" cy="1220383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4400">
                <a:latin typeface="+mj-lt"/>
              </a:defRPr>
            </a:lvl1pPr>
          </a:lstStyle>
          <a:p>
            <a:r>
              <a:rPr lang="fi-FI" dirty="0"/>
              <a:t>Lisää otsikko napsauttamalla</a:t>
            </a:r>
            <a:br>
              <a:rPr lang="fi-FI" dirty="0"/>
            </a:br>
            <a:endParaRPr lang="fi-FI" dirty="0"/>
          </a:p>
        </p:txBody>
      </p:sp>
      <p:cxnSp>
        <p:nvCxnSpPr>
          <p:cNvPr id="6" name="Suora yhdysviiva 17">
            <a:extLst>
              <a:ext uri="{FF2B5EF4-FFF2-40B4-BE49-F238E27FC236}">
                <a16:creationId xmlns:a16="http://schemas.microsoft.com/office/drawing/2014/main" id="{1B0B2E19-471A-B5D4-430D-9CA1255E4357}"/>
              </a:ext>
            </a:extLst>
          </p:cNvPr>
          <p:cNvCxnSpPr>
            <a:cxnSpLocks/>
          </p:cNvCxnSpPr>
          <p:nvPr userDrawn="1"/>
        </p:nvCxnSpPr>
        <p:spPr>
          <a:xfrm>
            <a:off x="0" y="6022781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5C360415-0E51-1B8E-7B0D-D646ADDED2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5655" y="6219825"/>
            <a:ext cx="1205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1"/>
                </a:solidFill>
                <a:latin typeface="Courier" pitchFamily="2" charset="0"/>
              </a:defRPr>
            </a:lvl1pPr>
          </a:lstStyle>
          <a:p>
            <a:fld id="{D318B825-5B4C-4517-AAE4-A753F6A95F65}" type="datetime1">
              <a:rPr lang="fi-FI" smtClean="0"/>
              <a:t>16.3.2026</a:t>
            </a:fld>
            <a:endParaRPr lang="fi-FI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431074FD-787C-7965-1F59-FFB3A1BD32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27780" y="6219825"/>
            <a:ext cx="1924755" cy="365125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lstStyle>
            <a:lvl1pPr algn="ctr">
              <a:defRPr sz="1000" baseline="0">
                <a:solidFill>
                  <a:schemeClr val="tx1"/>
                </a:solidFill>
                <a:latin typeface="Courier"/>
              </a:defRPr>
            </a:lvl1pPr>
          </a:lstStyle>
          <a:p>
            <a:fld id="{AA58E895-86FF-C743-B79D-C575D218C0B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Tekstin paikkamerkki 2">
            <a:extLst>
              <a:ext uri="{FF2B5EF4-FFF2-40B4-BE49-F238E27FC236}">
                <a16:creationId xmlns:a16="http://schemas.microsoft.com/office/drawing/2014/main" id="{617E646E-B202-9D49-5E46-6AC1B1DD0F9A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75047" y="1900494"/>
            <a:ext cx="10915521" cy="35477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lnSpc>
                <a:spcPct val="100000"/>
              </a:lnSpc>
              <a:buNone/>
              <a:defRPr sz="3600"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Ikonia klikkaamalla voit lisätä kuvan, taulukon, videon tms. </a:t>
            </a:r>
          </a:p>
          <a:p>
            <a:pPr lvl="0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497376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uvaelementti+Sisältö">
    <p:bg>
      <p:bgPr>
        <a:solidFill>
          <a:srgbClr val="E0E0E0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>
            <a:extLst>
              <a:ext uri="{FF2B5EF4-FFF2-40B4-BE49-F238E27FC236}">
                <a16:creationId xmlns:a16="http://schemas.microsoft.com/office/drawing/2014/main" id="{F992BD31-548F-97AA-23B1-A49B2A3B6BEF}"/>
              </a:ext>
            </a:extLst>
          </p:cNvPr>
          <p:cNvSpPr/>
          <p:nvPr userDrawn="1"/>
        </p:nvSpPr>
        <p:spPr>
          <a:xfrm rot="16200000">
            <a:off x="-2571925" y="-20233"/>
            <a:ext cx="8583074" cy="6866459"/>
          </a:xfrm>
          <a:custGeom>
            <a:avLst/>
            <a:gdLst/>
            <a:ahLst/>
            <a:cxnLst/>
            <a:rect l="l" t="t" r="r" b="b"/>
            <a:pathLst>
              <a:path w="7937500" h="6350000">
                <a:moveTo>
                  <a:pt x="6013234" y="0"/>
                </a:moveTo>
                <a:lnTo>
                  <a:pt x="5962469" y="699"/>
                </a:lnTo>
                <a:lnTo>
                  <a:pt x="5911911" y="2794"/>
                </a:lnTo>
                <a:lnTo>
                  <a:pt x="5861570" y="6282"/>
                </a:lnTo>
                <a:lnTo>
                  <a:pt x="5811458" y="11158"/>
                </a:lnTo>
                <a:lnTo>
                  <a:pt x="5761587" y="17420"/>
                </a:lnTo>
                <a:lnTo>
                  <a:pt x="5711967" y="25064"/>
                </a:lnTo>
                <a:lnTo>
                  <a:pt x="5662612" y="34086"/>
                </a:lnTo>
                <a:lnTo>
                  <a:pt x="5611765" y="44887"/>
                </a:lnTo>
                <a:lnTo>
                  <a:pt x="5561227" y="57161"/>
                </a:lnTo>
                <a:lnTo>
                  <a:pt x="5511010" y="70906"/>
                </a:lnTo>
                <a:lnTo>
                  <a:pt x="5461130" y="86121"/>
                </a:lnTo>
                <a:lnTo>
                  <a:pt x="5411598" y="102805"/>
                </a:lnTo>
                <a:lnTo>
                  <a:pt x="5362428" y="120954"/>
                </a:lnTo>
                <a:lnTo>
                  <a:pt x="5313634" y="140568"/>
                </a:lnTo>
                <a:lnTo>
                  <a:pt x="5265229" y="161645"/>
                </a:lnTo>
                <a:lnTo>
                  <a:pt x="5219774" y="182942"/>
                </a:lnTo>
                <a:lnTo>
                  <a:pt x="5174954" y="205421"/>
                </a:lnTo>
                <a:lnTo>
                  <a:pt x="5130777" y="229074"/>
                </a:lnTo>
                <a:lnTo>
                  <a:pt x="5087255" y="253894"/>
                </a:lnTo>
                <a:lnTo>
                  <a:pt x="5044398" y="279874"/>
                </a:lnTo>
                <a:lnTo>
                  <a:pt x="5002215" y="307006"/>
                </a:lnTo>
                <a:lnTo>
                  <a:pt x="4960717" y="335284"/>
                </a:lnTo>
                <a:lnTo>
                  <a:pt x="4919914" y="364699"/>
                </a:lnTo>
                <a:lnTo>
                  <a:pt x="4879817" y="395245"/>
                </a:lnTo>
                <a:lnTo>
                  <a:pt x="4840435" y="426914"/>
                </a:lnTo>
                <a:lnTo>
                  <a:pt x="4801778" y="459699"/>
                </a:lnTo>
                <a:lnTo>
                  <a:pt x="4763858" y="493593"/>
                </a:lnTo>
                <a:lnTo>
                  <a:pt x="4726683" y="528588"/>
                </a:lnTo>
                <a:lnTo>
                  <a:pt x="4690265" y="564677"/>
                </a:lnTo>
                <a:lnTo>
                  <a:pt x="4654613" y="601853"/>
                </a:lnTo>
                <a:lnTo>
                  <a:pt x="4619851" y="639982"/>
                </a:lnTo>
                <a:lnTo>
                  <a:pt x="4586105" y="678932"/>
                </a:lnTo>
                <a:lnTo>
                  <a:pt x="4553382" y="718690"/>
                </a:lnTo>
                <a:lnTo>
                  <a:pt x="4521688" y="759246"/>
                </a:lnTo>
                <a:lnTo>
                  <a:pt x="4491032" y="800588"/>
                </a:lnTo>
                <a:lnTo>
                  <a:pt x="4461419" y="842707"/>
                </a:lnTo>
                <a:lnTo>
                  <a:pt x="4432856" y="885591"/>
                </a:lnTo>
                <a:lnTo>
                  <a:pt x="4405351" y="929229"/>
                </a:lnTo>
                <a:lnTo>
                  <a:pt x="4378910" y="973610"/>
                </a:lnTo>
                <a:lnTo>
                  <a:pt x="4353539" y="1018724"/>
                </a:lnTo>
                <a:lnTo>
                  <a:pt x="4329247" y="1064559"/>
                </a:lnTo>
                <a:lnTo>
                  <a:pt x="4306039" y="1111105"/>
                </a:lnTo>
                <a:lnTo>
                  <a:pt x="4283923" y="1158351"/>
                </a:lnTo>
                <a:lnTo>
                  <a:pt x="4262906" y="1206286"/>
                </a:lnTo>
                <a:lnTo>
                  <a:pt x="4242993" y="1254899"/>
                </a:lnTo>
                <a:lnTo>
                  <a:pt x="4224768" y="1302628"/>
                </a:lnTo>
                <a:lnTo>
                  <a:pt x="4207704" y="1350711"/>
                </a:lnTo>
                <a:lnTo>
                  <a:pt x="4191803" y="1399136"/>
                </a:lnTo>
                <a:lnTo>
                  <a:pt x="4177067" y="1447893"/>
                </a:lnTo>
                <a:lnTo>
                  <a:pt x="4163497" y="1496970"/>
                </a:lnTo>
                <a:lnTo>
                  <a:pt x="4151097" y="1546357"/>
                </a:lnTo>
                <a:lnTo>
                  <a:pt x="4139868" y="1596043"/>
                </a:lnTo>
                <a:lnTo>
                  <a:pt x="4129812" y="1646016"/>
                </a:lnTo>
                <a:lnTo>
                  <a:pt x="4120932" y="1696267"/>
                </a:lnTo>
                <a:lnTo>
                  <a:pt x="4113229" y="1746784"/>
                </a:lnTo>
                <a:lnTo>
                  <a:pt x="4106705" y="1797556"/>
                </a:lnTo>
                <a:lnTo>
                  <a:pt x="4101363" y="1848572"/>
                </a:lnTo>
                <a:lnTo>
                  <a:pt x="4097204" y="1899821"/>
                </a:lnTo>
                <a:lnTo>
                  <a:pt x="4094231" y="1951293"/>
                </a:lnTo>
                <a:lnTo>
                  <a:pt x="4092446" y="2002976"/>
                </a:lnTo>
                <a:lnTo>
                  <a:pt x="4091851" y="2060714"/>
                </a:lnTo>
                <a:lnTo>
                  <a:pt x="4091851" y="3656482"/>
                </a:lnTo>
                <a:lnTo>
                  <a:pt x="4090123" y="3656482"/>
                </a:lnTo>
                <a:lnTo>
                  <a:pt x="4090123" y="4295127"/>
                </a:lnTo>
                <a:lnTo>
                  <a:pt x="4080597" y="4345464"/>
                </a:lnTo>
                <a:lnTo>
                  <a:pt x="4054635" y="4386618"/>
                </a:lnTo>
                <a:lnTo>
                  <a:pt x="4016159" y="4414388"/>
                </a:lnTo>
                <a:lnTo>
                  <a:pt x="3969092" y="4424578"/>
                </a:lnTo>
                <a:lnTo>
                  <a:pt x="3922031" y="4414388"/>
                </a:lnTo>
                <a:lnTo>
                  <a:pt x="3883555" y="4386618"/>
                </a:lnTo>
                <a:lnTo>
                  <a:pt x="3857589" y="4345464"/>
                </a:lnTo>
                <a:lnTo>
                  <a:pt x="3848061" y="4295127"/>
                </a:lnTo>
                <a:lnTo>
                  <a:pt x="3842778" y="2054428"/>
                </a:lnTo>
                <a:lnTo>
                  <a:pt x="3842174" y="2002573"/>
                </a:lnTo>
                <a:lnTo>
                  <a:pt x="3840381" y="1950918"/>
                </a:lnTo>
                <a:lnTo>
                  <a:pt x="3837401" y="1899475"/>
                </a:lnTo>
                <a:lnTo>
                  <a:pt x="3833237" y="1848254"/>
                </a:lnTo>
                <a:lnTo>
                  <a:pt x="3827891" y="1797266"/>
                </a:lnTo>
                <a:lnTo>
                  <a:pt x="3821364" y="1746522"/>
                </a:lnTo>
                <a:lnTo>
                  <a:pt x="3813659" y="1696033"/>
                </a:lnTo>
                <a:lnTo>
                  <a:pt x="3804778" y="1645810"/>
                </a:lnTo>
                <a:lnTo>
                  <a:pt x="3794723" y="1595863"/>
                </a:lnTo>
                <a:lnTo>
                  <a:pt x="3783496" y="1546205"/>
                </a:lnTo>
                <a:lnTo>
                  <a:pt x="3771099" y="1496844"/>
                </a:lnTo>
                <a:lnTo>
                  <a:pt x="3757534" y="1447793"/>
                </a:lnTo>
                <a:lnTo>
                  <a:pt x="3742803" y="1399062"/>
                </a:lnTo>
                <a:lnTo>
                  <a:pt x="3726908" y="1350662"/>
                </a:lnTo>
                <a:lnTo>
                  <a:pt x="3709852" y="1302604"/>
                </a:lnTo>
                <a:lnTo>
                  <a:pt x="3691635" y="1254899"/>
                </a:lnTo>
                <a:lnTo>
                  <a:pt x="3671721" y="1206286"/>
                </a:lnTo>
                <a:lnTo>
                  <a:pt x="3650702" y="1158351"/>
                </a:lnTo>
                <a:lnTo>
                  <a:pt x="3628585" y="1111105"/>
                </a:lnTo>
                <a:lnTo>
                  <a:pt x="3605376" y="1064559"/>
                </a:lnTo>
                <a:lnTo>
                  <a:pt x="3581084" y="1018724"/>
                </a:lnTo>
                <a:lnTo>
                  <a:pt x="3555714" y="973610"/>
                </a:lnTo>
                <a:lnTo>
                  <a:pt x="3529273" y="929229"/>
                </a:lnTo>
                <a:lnTo>
                  <a:pt x="3501768" y="885591"/>
                </a:lnTo>
                <a:lnTo>
                  <a:pt x="3473206" y="842707"/>
                </a:lnTo>
                <a:lnTo>
                  <a:pt x="3443594" y="800588"/>
                </a:lnTo>
                <a:lnTo>
                  <a:pt x="3412938" y="759246"/>
                </a:lnTo>
                <a:lnTo>
                  <a:pt x="3381246" y="718690"/>
                </a:lnTo>
                <a:lnTo>
                  <a:pt x="3348523" y="678932"/>
                </a:lnTo>
                <a:lnTo>
                  <a:pt x="3314778" y="639982"/>
                </a:lnTo>
                <a:lnTo>
                  <a:pt x="3280016" y="601853"/>
                </a:lnTo>
                <a:lnTo>
                  <a:pt x="3244362" y="564677"/>
                </a:lnTo>
                <a:lnTo>
                  <a:pt x="3207942" y="528588"/>
                </a:lnTo>
                <a:lnTo>
                  <a:pt x="3170766" y="493593"/>
                </a:lnTo>
                <a:lnTo>
                  <a:pt x="3132845" y="459699"/>
                </a:lnTo>
                <a:lnTo>
                  <a:pt x="3094188" y="426914"/>
                </a:lnTo>
                <a:lnTo>
                  <a:pt x="3054807" y="395245"/>
                </a:lnTo>
                <a:lnTo>
                  <a:pt x="3014710" y="364699"/>
                </a:lnTo>
                <a:lnTo>
                  <a:pt x="2973907" y="335284"/>
                </a:lnTo>
                <a:lnTo>
                  <a:pt x="2932410" y="307006"/>
                </a:lnTo>
                <a:lnTo>
                  <a:pt x="2890228" y="279874"/>
                </a:lnTo>
                <a:lnTo>
                  <a:pt x="2847372" y="253894"/>
                </a:lnTo>
                <a:lnTo>
                  <a:pt x="2803850" y="229074"/>
                </a:lnTo>
                <a:lnTo>
                  <a:pt x="2759675" y="205421"/>
                </a:lnTo>
                <a:lnTo>
                  <a:pt x="2714854" y="182942"/>
                </a:lnTo>
                <a:lnTo>
                  <a:pt x="2669400" y="161645"/>
                </a:lnTo>
                <a:lnTo>
                  <a:pt x="2621783" y="140898"/>
                </a:lnTo>
                <a:lnTo>
                  <a:pt x="2573792" y="121563"/>
                </a:lnTo>
                <a:lnTo>
                  <a:pt x="2525436" y="103645"/>
                </a:lnTo>
                <a:lnTo>
                  <a:pt x="2476730" y="87144"/>
                </a:lnTo>
                <a:lnTo>
                  <a:pt x="2427686" y="72064"/>
                </a:lnTo>
                <a:lnTo>
                  <a:pt x="2378316" y="58408"/>
                </a:lnTo>
                <a:lnTo>
                  <a:pt x="2328633" y="46178"/>
                </a:lnTo>
                <a:lnTo>
                  <a:pt x="2278649" y="35376"/>
                </a:lnTo>
                <a:lnTo>
                  <a:pt x="2228376" y="26007"/>
                </a:lnTo>
                <a:lnTo>
                  <a:pt x="2177828" y="18071"/>
                </a:lnTo>
                <a:lnTo>
                  <a:pt x="2127016" y="11572"/>
                </a:lnTo>
                <a:lnTo>
                  <a:pt x="2075953" y="6513"/>
                </a:lnTo>
                <a:lnTo>
                  <a:pt x="2024651" y="2896"/>
                </a:lnTo>
                <a:lnTo>
                  <a:pt x="1973124" y="724"/>
                </a:lnTo>
                <a:lnTo>
                  <a:pt x="1921382" y="0"/>
                </a:lnTo>
                <a:lnTo>
                  <a:pt x="1869641" y="724"/>
                </a:lnTo>
                <a:lnTo>
                  <a:pt x="1818114" y="2896"/>
                </a:lnTo>
                <a:lnTo>
                  <a:pt x="1766813" y="6513"/>
                </a:lnTo>
                <a:lnTo>
                  <a:pt x="1715751" y="11572"/>
                </a:lnTo>
                <a:lnTo>
                  <a:pt x="1664940" y="18071"/>
                </a:lnTo>
                <a:lnTo>
                  <a:pt x="1614393" y="26007"/>
                </a:lnTo>
                <a:lnTo>
                  <a:pt x="1564122" y="35376"/>
                </a:lnTo>
                <a:lnTo>
                  <a:pt x="1514139" y="46178"/>
                </a:lnTo>
                <a:lnTo>
                  <a:pt x="1464457" y="58408"/>
                </a:lnTo>
                <a:lnTo>
                  <a:pt x="1415088" y="72064"/>
                </a:lnTo>
                <a:lnTo>
                  <a:pt x="1366045" y="87144"/>
                </a:lnTo>
                <a:lnTo>
                  <a:pt x="1317340" y="103645"/>
                </a:lnTo>
                <a:lnTo>
                  <a:pt x="1268986" y="121563"/>
                </a:lnTo>
                <a:lnTo>
                  <a:pt x="1220994" y="140898"/>
                </a:lnTo>
                <a:lnTo>
                  <a:pt x="1173378" y="161645"/>
                </a:lnTo>
                <a:lnTo>
                  <a:pt x="1127923" y="182942"/>
                </a:lnTo>
                <a:lnTo>
                  <a:pt x="1083103" y="205421"/>
                </a:lnTo>
                <a:lnTo>
                  <a:pt x="1038926" y="229074"/>
                </a:lnTo>
                <a:lnTo>
                  <a:pt x="995404" y="253894"/>
                </a:lnTo>
                <a:lnTo>
                  <a:pt x="952547" y="279874"/>
                </a:lnTo>
                <a:lnTo>
                  <a:pt x="910364" y="307006"/>
                </a:lnTo>
                <a:lnTo>
                  <a:pt x="868866" y="335284"/>
                </a:lnTo>
                <a:lnTo>
                  <a:pt x="828063" y="364699"/>
                </a:lnTo>
                <a:lnTo>
                  <a:pt x="787966" y="395245"/>
                </a:lnTo>
                <a:lnTo>
                  <a:pt x="748584" y="426914"/>
                </a:lnTo>
                <a:lnTo>
                  <a:pt x="709927" y="459699"/>
                </a:lnTo>
                <a:lnTo>
                  <a:pt x="672007" y="493593"/>
                </a:lnTo>
                <a:lnTo>
                  <a:pt x="634832" y="528588"/>
                </a:lnTo>
                <a:lnTo>
                  <a:pt x="598414" y="564677"/>
                </a:lnTo>
                <a:lnTo>
                  <a:pt x="562762" y="601853"/>
                </a:lnTo>
                <a:lnTo>
                  <a:pt x="528000" y="639982"/>
                </a:lnTo>
                <a:lnTo>
                  <a:pt x="494254" y="678932"/>
                </a:lnTo>
                <a:lnTo>
                  <a:pt x="461531" y="718690"/>
                </a:lnTo>
                <a:lnTo>
                  <a:pt x="429837" y="759246"/>
                </a:lnTo>
                <a:lnTo>
                  <a:pt x="399181" y="800588"/>
                </a:lnTo>
                <a:lnTo>
                  <a:pt x="369568" y="842707"/>
                </a:lnTo>
                <a:lnTo>
                  <a:pt x="341005" y="885591"/>
                </a:lnTo>
                <a:lnTo>
                  <a:pt x="313500" y="929229"/>
                </a:lnTo>
                <a:lnTo>
                  <a:pt x="287058" y="973610"/>
                </a:lnTo>
                <a:lnTo>
                  <a:pt x="261688" y="1018724"/>
                </a:lnTo>
                <a:lnTo>
                  <a:pt x="237396" y="1064559"/>
                </a:lnTo>
                <a:lnTo>
                  <a:pt x="214188" y="1111105"/>
                </a:lnTo>
                <a:lnTo>
                  <a:pt x="192072" y="1158351"/>
                </a:lnTo>
                <a:lnTo>
                  <a:pt x="171054" y="1206286"/>
                </a:lnTo>
                <a:lnTo>
                  <a:pt x="151142" y="1254899"/>
                </a:lnTo>
                <a:lnTo>
                  <a:pt x="132917" y="1302628"/>
                </a:lnTo>
                <a:lnTo>
                  <a:pt x="115853" y="1350711"/>
                </a:lnTo>
                <a:lnTo>
                  <a:pt x="99952" y="1399136"/>
                </a:lnTo>
                <a:lnTo>
                  <a:pt x="85216" y="1447893"/>
                </a:lnTo>
                <a:lnTo>
                  <a:pt x="71646" y="1496970"/>
                </a:lnTo>
                <a:lnTo>
                  <a:pt x="59246" y="1546357"/>
                </a:lnTo>
                <a:lnTo>
                  <a:pt x="48017" y="1596043"/>
                </a:lnTo>
                <a:lnTo>
                  <a:pt x="37961" y="1646016"/>
                </a:lnTo>
                <a:lnTo>
                  <a:pt x="29081" y="1696267"/>
                </a:lnTo>
                <a:lnTo>
                  <a:pt x="21378" y="1746784"/>
                </a:lnTo>
                <a:lnTo>
                  <a:pt x="14854" y="1797556"/>
                </a:lnTo>
                <a:lnTo>
                  <a:pt x="9512" y="1848572"/>
                </a:lnTo>
                <a:lnTo>
                  <a:pt x="5353" y="1899821"/>
                </a:lnTo>
                <a:lnTo>
                  <a:pt x="2380" y="1951293"/>
                </a:lnTo>
                <a:lnTo>
                  <a:pt x="595" y="2002976"/>
                </a:lnTo>
                <a:lnTo>
                  <a:pt x="0" y="2054860"/>
                </a:lnTo>
                <a:lnTo>
                  <a:pt x="0" y="5934163"/>
                </a:lnTo>
                <a:lnTo>
                  <a:pt x="2541" y="5982660"/>
                </a:lnTo>
                <a:lnTo>
                  <a:pt x="9976" y="6029513"/>
                </a:lnTo>
                <a:lnTo>
                  <a:pt x="22022" y="6074410"/>
                </a:lnTo>
                <a:lnTo>
                  <a:pt x="38395" y="6117041"/>
                </a:lnTo>
                <a:lnTo>
                  <a:pt x="58812" y="6157091"/>
                </a:lnTo>
                <a:lnTo>
                  <a:pt x="82988" y="6194251"/>
                </a:lnTo>
                <a:lnTo>
                  <a:pt x="110642" y="6228207"/>
                </a:lnTo>
                <a:lnTo>
                  <a:pt x="141489" y="6258647"/>
                </a:lnTo>
                <a:lnTo>
                  <a:pt x="175246" y="6285261"/>
                </a:lnTo>
                <a:lnTo>
                  <a:pt x="211629" y="6307735"/>
                </a:lnTo>
                <a:lnTo>
                  <a:pt x="250356" y="6325758"/>
                </a:lnTo>
                <a:lnTo>
                  <a:pt x="291143" y="6339017"/>
                </a:lnTo>
                <a:lnTo>
                  <a:pt x="333705" y="6347202"/>
                </a:lnTo>
                <a:lnTo>
                  <a:pt x="377761" y="6350000"/>
                </a:lnTo>
                <a:lnTo>
                  <a:pt x="1422590" y="6350000"/>
                </a:lnTo>
                <a:lnTo>
                  <a:pt x="1466646" y="6347202"/>
                </a:lnTo>
                <a:lnTo>
                  <a:pt x="1509209" y="6339017"/>
                </a:lnTo>
                <a:lnTo>
                  <a:pt x="1549996" y="6325758"/>
                </a:lnTo>
                <a:lnTo>
                  <a:pt x="1588724" y="6307735"/>
                </a:lnTo>
                <a:lnTo>
                  <a:pt x="1625109" y="6285261"/>
                </a:lnTo>
                <a:lnTo>
                  <a:pt x="1658867" y="6258647"/>
                </a:lnTo>
                <a:lnTo>
                  <a:pt x="1689715" y="6228207"/>
                </a:lnTo>
                <a:lnTo>
                  <a:pt x="1717370" y="6194251"/>
                </a:lnTo>
                <a:lnTo>
                  <a:pt x="1741548" y="6157091"/>
                </a:lnTo>
                <a:lnTo>
                  <a:pt x="1761966" y="6117041"/>
                </a:lnTo>
                <a:lnTo>
                  <a:pt x="1778340" y="6074410"/>
                </a:lnTo>
                <a:lnTo>
                  <a:pt x="1790387" y="6029513"/>
                </a:lnTo>
                <a:lnTo>
                  <a:pt x="1797823" y="5982660"/>
                </a:lnTo>
                <a:lnTo>
                  <a:pt x="1800364" y="5934163"/>
                </a:lnTo>
                <a:lnTo>
                  <a:pt x="1800352" y="2054860"/>
                </a:lnTo>
                <a:lnTo>
                  <a:pt x="1809879" y="2004524"/>
                </a:lnTo>
                <a:lnTo>
                  <a:pt x="1835845" y="1963375"/>
                </a:lnTo>
                <a:lnTo>
                  <a:pt x="1874321" y="1935609"/>
                </a:lnTo>
                <a:lnTo>
                  <a:pt x="1921382" y="1925421"/>
                </a:lnTo>
                <a:lnTo>
                  <a:pt x="1968449" y="1935609"/>
                </a:lnTo>
                <a:lnTo>
                  <a:pt x="2006925" y="1963375"/>
                </a:lnTo>
                <a:lnTo>
                  <a:pt x="2032888" y="2004524"/>
                </a:lnTo>
                <a:lnTo>
                  <a:pt x="2042414" y="2054860"/>
                </a:lnTo>
                <a:lnTo>
                  <a:pt x="2047697" y="4295559"/>
                </a:lnTo>
                <a:lnTo>
                  <a:pt x="2048303" y="4347414"/>
                </a:lnTo>
                <a:lnTo>
                  <a:pt x="2050098" y="4399069"/>
                </a:lnTo>
                <a:lnTo>
                  <a:pt x="2053080" y="4450514"/>
                </a:lnTo>
                <a:lnTo>
                  <a:pt x="2057245" y="4501736"/>
                </a:lnTo>
                <a:lnTo>
                  <a:pt x="2062592" y="4552726"/>
                </a:lnTo>
                <a:lnTo>
                  <a:pt x="2069120" y="4603472"/>
                </a:lnTo>
                <a:lnTo>
                  <a:pt x="2076825" y="4653962"/>
                </a:lnTo>
                <a:lnTo>
                  <a:pt x="2085706" y="4704187"/>
                </a:lnTo>
                <a:lnTo>
                  <a:pt x="2095761" y="4754136"/>
                </a:lnTo>
                <a:lnTo>
                  <a:pt x="2106988" y="4803796"/>
                </a:lnTo>
                <a:lnTo>
                  <a:pt x="2119384" y="4853158"/>
                </a:lnTo>
                <a:lnTo>
                  <a:pt x="2132948" y="4902209"/>
                </a:lnTo>
                <a:lnTo>
                  <a:pt x="2147678" y="4950941"/>
                </a:lnTo>
                <a:lnTo>
                  <a:pt x="2163571" y="4999340"/>
                </a:lnTo>
                <a:lnTo>
                  <a:pt x="2180626" y="5047397"/>
                </a:lnTo>
                <a:lnTo>
                  <a:pt x="2198839" y="5095100"/>
                </a:lnTo>
                <a:lnTo>
                  <a:pt x="2218754" y="5143713"/>
                </a:lnTo>
                <a:lnTo>
                  <a:pt x="2239773" y="5191648"/>
                </a:lnTo>
                <a:lnTo>
                  <a:pt x="2261890" y="5238894"/>
                </a:lnTo>
                <a:lnTo>
                  <a:pt x="2285098" y="5285440"/>
                </a:lnTo>
                <a:lnTo>
                  <a:pt x="2309391" y="5331275"/>
                </a:lnTo>
                <a:lnTo>
                  <a:pt x="2334761" y="5376389"/>
                </a:lnTo>
                <a:lnTo>
                  <a:pt x="2361202" y="5420770"/>
                </a:lnTo>
                <a:lnTo>
                  <a:pt x="2388707" y="5464408"/>
                </a:lnTo>
                <a:lnTo>
                  <a:pt x="2417269" y="5507292"/>
                </a:lnTo>
                <a:lnTo>
                  <a:pt x="2446881" y="5549411"/>
                </a:lnTo>
                <a:lnTo>
                  <a:pt x="2477537" y="5590753"/>
                </a:lnTo>
                <a:lnTo>
                  <a:pt x="2509229" y="5631309"/>
                </a:lnTo>
                <a:lnTo>
                  <a:pt x="2541951" y="5671067"/>
                </a:lnTo>
                <a:lnTo>
                  <a:pt x="2575697" y="5710017"/>
                </a:lnTo>
                <a:lnTo>
                  <a:pt x="2610459" y="5748147"/>
                </a:lnTo>
                <a:lnTo>
                  <a:pt x="2646113" y="5785322"/>
                </a:lnTo>
                <a:lnTo>
                  <a:pt x="2682534" y="5821411"/>
                </a:lnTo>
                <a:lnTo>
                  <a:pt x="2719710" y="5856406"/>
                </a:lnTo>
                <a:lnTo>
                  <a:pt x="2757632" y="5890300"/>
                </a:lnTo>
                <a:lnTo>
                  <a:pt x="2796290" y="5923085"/>
                </a:lnTo>
                <a:lnTo>
                  <a:pt x="2835673" y="5954754"/>
                </a:lnTo>
                <a:lnTo>
                  <a:pt x="2875771" y="5985300"/>
                </a:lnTo>
                <a:lnTo>
                  <a:pt x="2916574" y="6014715"/>
                </a:lnTo>
                <a:lnTo>
                  <a:pt x="2958073" y="6042993"/>
                </a:lnTo>
                <a:lnTo>
                  <a:pt x="3000256" y="6070125"/>
                </a:lnTo>
                <a:lnTo>
                  <a:pt x="3043114" y="6096105"/>
                </a:lnTo>
                <a:lnTo>
                  <a:pt x="3086636" y="6120925"/>
                </a:lnTo>
                <a:lnTo>
                  <a:pt x="3130812" y="6144578"/>
                </a:lnTo>
                <a:lnTo>
                  <a:pt x="3175633" y="6167057"/>
                </a:lnTo>
                <a:lnTo>
                  <a:pt x="3221088" y="6188354"/>
                </a:lnTo>
                <a:lnTo>
                  <a:pt x="3268704" y="6209101"/>
                </a:lnTo>
                <a:lnTo>
                  <a:pt x="3316695" y="6228436"/>
                </a:lnTo>
                <a:lnTo>
                  <a:pt x="3365050" y="6246354"/>
                </a:lnTo>
                <a:lnTo>
                  <a:pt x="3413755" y="6262855"/>
                </a:lnTo>
                <a:lnTo>
                  <a:pt x="3462798" y="6277935"/>
                </a:lnTo>
                <a:lnTo>
                  <a:pt x="3512167" y="6291591"/>
                </a:lnTo>
                <a:lnTo>
                  <a:pt x="3561849" y="6303821"/>
                </a:lnTo>
                <a:lnTo>
                  <a:pt x="3611832" y="6314623"/>
                </a:lnTo>
                <a:lnTo>
                  <a:pt x="3662103" y="6323992"/>
                </a:lnTo>
                <a:lnTo>
                  <a:pt x="3712650" y="6331928"/>
                </a:lnTo>
                <a:lnTo>
                  <a:pt x="3763461" y="6338427"/>
                </a:lnTo>
                <a:lnTo>
                  <a:pt x="3814523" y="6343486"/>
                </a:lnTo>
                <a:lnTo>
                  <a:pt x="3865824" y="6347103"/>
                </a:lnTo>
                <a:lnTo>
                  <a:pt x="3917351" y="6349275"/>
                </a:lnTo>
                <a:lnTo>
                  <a:pt x="3969092" y="6350000"/>
                </a:lnTo>
                <a:lnTo>
                  <a:pt x="4019857" y="6349300"/>
                </a:lnTo>
                <a:lnTo>
                  <a:pt x="4070418" y="6347203"/>
                </a:lnTo>
                <a:lnTo>
                  <a:pt x="4120761" y="6343712"/>
                </a:lnTo>
                <a:lnTo>
                  <a:pt x="4170876" y="6338833"/>
                </a:lnTo>
                <a:lnTo>
                  <a:pt x="4220750" y="6332568"/>
                </a:lnTo>
                <a:lnTo>
                  <a:pt x="4270371" y="6324923"/>
                </a:lnTo>
                <a:lnTo>
                  <a:pt x="4319727" y="6315900"/>
                </a:lnTo>
                <a:lnTo>
                  <a:pt x="4370569" y="6305104"/>
                </a:lnTo>
                <a:lnTo>
                  <a:pt x="4421105" y="6292833"/>
                </a:lnTo>
                <a:lnTo>
                  <a:pt x="4471319" y="6279090"/>
                </a:lnTo>
                <a:lnTo>
                  <a:pt x="4521198" y="6263876"/>
                </a:lnTo>
                <a:lnTo>
                  <a:pt x="4570729" y="6247194"/>
                </a:lnTo>
                <a:lnTo>
                  <a:pt x="4619898" y="6229045"/>
                </a:lnTo>
                <a:lnTo>
                  <a:pt x="4668692" y="6209431"/>
                </a:lnTo>
                <a:lnTo>
                  <a:pt x="4717097" y="6188354"/>
                </a:lnTo>
                <a:lnTo>
                  <a:pt x="4762554" y="6167057"/>
                </a:lnTo>
                <a:lnTo>
                  <a:pt x="4807376" y="6144578"/>
                </a:lnTo>
                <a:lnTo>
                  <a:pt x="4851554" y="6120925"/>
                </a:lnTo>
                <a:lnTo>
                  <a:pt x="4895077" y="6096105"/>
                </a:lnTo>
                <a:lnTo>
                  <a:pt x="4937934" y="6070125"/>
                </a:lnTo>
                <a:lnTo>
                  <a:pt x="4980117" y="6042993"/>
                </a:lnTo>
                <a:lnTo>
                  <a:pt x="5021615" y="6014715"/>
                </a:lnTo>
                <a:lnTo>
                  <a:pt x="5062418" y="5985300"/>
                </a:lnTo>
                <a:lnTo>
                  <a:pt x="5102516" y="5954754"/>
                </a:lnTo>
                <a:lnTo>
                  <a:pt x="5141898" y="5923085"/>
                </a:lnTo>
                <a:lnTo>
                  <a:pt x="5180555" y="5890300"/>
                </a:lnTo>
                <a:lnTo>
                  <a:pt x="5218476" y="5856406"/>
                </a:lnTo>
                <a:lnTo>
                  <a:pt x="5255652" y="5821411"/>
                </a:lnTo>
                <a:lnTo>
                  <a:pt x="5292072" y="5785322"/>
                </a:lnTo>
                <a:lnTo>
                  <a:pt x="5327726" y="5748147"/>
                </a:lnTo>
                <a:lnTo>
                  <a:pt x="5362485" y="5710017"/>
                </a:lnTo>
                <a:lnTo>
                  <a:pt x="5396229" y="5671067"/>
                </a:lnTo>
                <a:lnTo>
                  <a:pt x="5428951" y="5631309"/>
                </a:lnTo>
                <a:lnTo>
                  <a:pt x="5460643" y="5590753"/>
                </a:lnTo>
                <a:lnTo>
                  <a:pt x="5491298" y="5549411"/>
                </a:lnTo>
                <a:lnTo>
                  <a:pt x="5520911" y="5507292"/>
                </a:lnTo>
                <a:lnTo>
                  <a:pt x="5549473" y="5464408"/>
                </a:lnTo>
                <a:lnTo>
                  <a:pt x="5576978" y="5420770"/>
                </a:lnTo>
                <a:lnTo>
                  <a:pt x="5603420" y="5376389"/>
                </a:lnTo>
                <a:lnTo>
                  <a:pt x="5628791" y="5331275"/>
                </a:lnTo>
                <a:lnTo>
                  <a:pt x="5653084" y="5285440"/>
                </a:lnTo>
                <a:lnTo>
                  <a:pt x="5676293" y="5238894"/>
                </a:lnTo>
                <a:lnTo>
                  <a:pt x="5698411" y="5191648"/>
                </a:lnTo>
                <a:lnTo>
                  <a:pt x="5719431" y="5143713"/>
                </a:lnTo>
                <a:lnTo>
                  <a:pt x="5739345" y="5095100"/>
                </a:lnTo>
                <a:lnTo>
                  <a:pt x="5757570" y="5047371"/>
                </a:lnTo>
                <a:lnTo>
                  <a:pt x="5774635" y="4999288"/>
                </a:lnTo>
                <a:lnTo>
                  <a:pt x="5790536" y="4950862"/>
                </a:lnTo>
                <a:lnTo>
                  <a:pt x="5805272" y="4902104"/>
                </a:lnTo>
                <a:lnTo>
                  <a:pt x="5818841" y="4853026"/>
                </a:lnTo>
                <a:lnTo>
                  <a:pt x="5831241" y="4803638"/>
                </a:lnTo>
                <a:lnTo>
                  <a:pt x="5842470" y="4753951"/>
                </a:lnTo>
                <a:lnTo>
                  <a:pt x="5852526" y="4703976"/>
                </a:lnTo>
                <a:lnTo>
                  <a:pt x="5861407" y="4653724"/>
                </a:lnTo>
                <a:lnTo>
                  <a:pt x="5869110" y="4603207"/>
                </a:lnTo>
                <a:lnTo>
                  <a:pt x="5875633" y="4552434"/>
                </a:lnTo>
                <a:lnTo>
                  <a:pt x="5880976" y="4501417"/>
                </a:lnTo>
                <a:lnTo>
                  <a:pt x="5885134" y="4450167"/>
                </a:lnTo>
                <a:lnTo>
                  <a:pt x="5888107" y="4398694"/>
                </a:lnTo>
                <a:lnTo>
                  <a:pt x="5889893" y="4347011"/>
                </a:lnTo>
                <a:lnTo>
                  <a:pt x="5890488" y="4295127"/>
                </a:lnTo>
                <a:lnTo>
                  <a:pt x="5890488" y="2288425"/>
                </a:lnTo>
                <a:lnTo>
                  <a:pt x="5892203" y="2288425"/>
                </a:lnTo>
                <a:lnTo>
                  <a:pt x="5892203" y="2054860"/>
                </a:lnTo>
                <a:lnTo>
                  <a:pt x="5901729" y="2004524"/>
                </a:lnTo>
                <a:lnTo>
                  <a:pt x="5927691" y="1963375"/>
                </a:lnTo>
                <a:lnTo>
                  <a:pt x="5966167" y="1935609"/>
                </a:lnTo>
                <a:lnTo>
                  <a:pt x="6013234" y="1925421"/>
                </a:lnTo>
                <a:lnTo>
                  <a:pt x="6060300" y="1935609"/>
                </a:lnTo>
                <a:lnTo>
                  <a:pt x="6098776" y="1963375"/>
                </a:lnTo>
                <a:lnTo>
                  <a:pt x="6124739" y="2004524"/>
                </a:lnTo>
                <a:lnTo>
                  <a:pt x="6134265" y="2054860"/>
                </a:lnTo>
                <a:lnTo>
                  <a:pt x="6137135" y="5934163"/>
                </a:lnTo>
                <a:lnTo>
                  <a:pt x="6139676" y="5982660"/>
                </a:lnTo>
                <a:lnTo>
                  <a:pt x="6147112" y="6029513"/>
                </a:lnTo>
                <a:lnTo>
                  <a:pt x="6159157" y="6074410"/>
                </a:lnTo>
                <a:lnTo>
                  <a:pt x="6175530" y="6117041"/>
                </a:lnTo>
                <a:lnTo>
                  <a:pt x="6195947" y="6157091"/>
                </a:lnTo>
                <a:lnTo>
                  <a:pt x="6220124" y="6194251"/>
                </a:lnTo>
                <a:lnTo>
                  <a:pt x="6247777" y="6228207"/>
                </a:lnTo>
                <a:lnTo>
                  <a:pt x="6278624" y="6258647"/>
                </a:lnTo>
                <a:lnTo>
                  <a:pt x="6312381" y="6285261"/>
                </a:lnTo>
                <a:lnTo>
                  <a:pt x="6348765" y="6307735"/>
                </a:lnTo>
                <a:lnTo>
                  <a:pt x="6387491" y="6325758"/>
                </a:lnTo>
                <a:lnTo>
                  <a:pt x="6428278" y="6339017"/>
                </a:lnTo>
                <a:lnTo>
                  <a:pt x="6470841" y="6347202"/>
                </a:lnTo>
                <a:lnTo>
                  <a:pt x="6514896" y="6350000"/>
                </a:lnTo>
                <a:lnTo>
                  <a:pt x="7559725" y="6350000"/>
                </a:lnTo>
                <a:lnTo>
                  <a:pt x="7603781" y="6347202"/>
                </a:lnTo>
                <a:lnTo>
                  <a:pt x="7646344" y="6339017"/>
                </a:lnTo>
                <a:lnTo>
                  <a:pt x="7687132" y="6325758"/>
                </a:lnTo>
                <a:lnTo>
                  <a:pt x="7725859" y="6307735"/>
                </a:lnTo>
                <a:lnTo>
                  <a:pt x="7762244" y="6285261"/>
                </a:lnTo>
                <a:lnTo>
                  <a:pt x="7796002" y="6258647"/>
                </a:lnTo>
                <a:lnTo>
                  <a:pt x="7826851" y="6228207"/>
                </a:lnTo>
                <a:lnTo>
                  <a:pt x="7854506" y="6194251"/>
                </a:lnTo>
                <a:lnTo>
                  <a:pt x="7878684" y="6157091"/>
                </a:lnTo>
                <a:lnTo>
                  <a:pt x="7899102" y="6117041"/>
                </a:lnTo>
                <a:lnTo>
                  <a:pt x="7915475" y="6074410"/>
                </a:lnTo>
                <a:lnTo>
                  <a:pt x="7927522" y="6029513"/>
                </a:lnTo>
                <a:lnTo>
                  <a:pt x="7934958" y="5982660"/>
                </a:lnTo>
                <a:lnTo>
                  <a:pt x="7937500" y="5934163"/>
                </a:lnTo>
                <a:lnTo>
                  <a:pt x="7934629" y="2054428"/>
                </a:lnTo>
                <a:lnTo>
                  <a:pt x="7934025" y="2002573"/>
                </a:lnTo>
                <a:lnTo>
                  <a:pt x="7932232" y="1950918"/>
                </a:lnTo>
                <a:lnTo>
                  <a:pt x="7929252" y="1899475"/>
                </a:lnTo>
                <a:lnTo>
                  <a:pt x="7925088" y="1848254"/>
                </a:lnTo>
                <a:lnTo>
                  <a:pt x="7919742" y="1797266"/>
                </a:lnTo>
                <a:lnTo>
                  <a:pt x="7913215" y="1746522"/>
                </a:lnTo>
                <a:lnTo>
                  <a:pt x="7905510" y="1696033"/>
                </a:lnTo>
                <a:lnTo>
                  <a:pt x="7896629" y="1645810"/>
                </a:lnTo>
                <a:lnTo>
                  <a:pt x="7886574" y="1595863"/>
                </a:lnTo>
                <a:lnTo>
                  <a:pt x="7875347" y="1546205"/>
                </a:lnTo>
                <a:lnTo>
                  <a:pt x="7862950" y="1496844"/>
                </a:lnTo>
                <a:lnTo>
                  <a:pt x="7849385" y="1447793"/>
                </a:lnTo>
                <a:lnTo>
                  <a:pt x="7834654" y="1399062"/>
                </a:lnTo>
                <a:lnTo>
                  <a:pt x="7818759" y="1350662"/>
                </a:lnTo>
                <a:lnTo>
                  <a:pt x="7801703" y="1302604"/>
                </a:lnTo>
                <a:lnTo>
                  <a:pt x="7783487" y="1254899"/>
                </a:lnTo>
                <a:lnTo>
                  <a:pt x="7763572" y="1206286"/>
                </a:lnTo>
                <a:lnTo>
                  <a:pt x="7742553" y="1158351"/>
                </a:lnTo>
                <a:lnTo>
                  <a:pt x="7720436" y="1111105"/>
                </a:lnTo>
                <a:lnTo>
                  <a:pt x="7697228" y="1064559"/>
                </a:lnTo>
                <a:lnTo>
                  <a:pt x="7672935" y="1018724"/>
                </a:lnTo>
                <a:lnTo>
                  <a:pt x="7647565" y="973610"/>
                </a:lnTo>
                <a:lnTo>
                  <a:pt x="7621124" y="929229"/>
                </a:lnTo>
                <a:lnTo>
                  <a:pt x="7593619" y="885591"/>
                </a:lnTo>
                <a:lnTo>
                  <a:pt x="7565057" y="842707"/>
                </a:lnTo>
                <a:lnTo>
                  <a:pt x="7535445" y="800588"/>
                </a:lnTo>
                <a:lnTo>
                  <a:pt x="7504789" y="759246"/>
                </a:lnTo>
                <a:lnTo>
                  <a:pt x="7473097" y="718690"/>
                </a:lnTo>
                <a:lnTo>
                  <a:pt x="7440375" y="678932"/>
                </a:lnTo>
                <a:lnTo>
                  <a:pt x="7406629" y="639982"/>
                </a:lnTo>
                <a:lnTo>
                  <a:pt x="7371867" y="601853"/>
                </a:lnTo>
                <a:lnTo>
                  <a:pt x="7336213" y="564677"/>
                </a:lnTo>
                <a:lnTo>
                  <a:pt x="7299792" y="528588"/>
                </a:lnTo>
                <a:lnTo>
                  <a:pt x="7262616" y="493593"/>
                </a:lnTo>
                <a:lnTo>
                  <a:pt x="7224694" y="459699"/>
                </a:lnTo>
                <a:lnTo>
                  <a:pt x="7186037" y="426914"/>
                </a:lnTo>
                <a:lnTo>
                  <a:pt x="7146654" y="395245"/>
                </a:lnTo>
                <a:lnTo>
                  <a:pt x="7106556" y="364699"/>
                </a:lnTo>
                <a:lnTo>
                  <a:pt x="7065753" y="335284"/>
                </a:lnTo>
                <a:lnTo>
                  <a:pt x="7024256" y="307006"/>
                </a:lnTo>
                <a:lnTo>
                  <a:pt x="6982074" y="279874"/>
                </a:lnTo>
                <a:lnTo>
                  <a:pt x="6939217" y="253894"/>
                </a:lnTo>
                <a:lnTo>
                  <a:pt x="6895697" y="229074"/>
                </a:lnTo>
                <a:lnTo>
                  <a:pt x="6851522" y="205421"/>
                </a:lnTo>
                <a:lnTo>
                  <a:pt x="6806703" y="182942"/>
                </a:lnTo>
                <a:lnTo>
                  <a:pt x="6761251" y="161645"/>
                </a:lnTo>
                <a:lnTo>
                  <a:pt x="6713635" y="140898"/>
                </a:lnTo>
                <a:lnTo>
                  <a:pt x="6665643" y="121563"/>
                </a:lnTo>
                <a:lnTo>
                  <a:pt x="6617287" y="103645"/>
                </a:lnTo>
                <a:lnTo>
                  <a:pt x="6568582" y="87144"/>
                </a:lnTo>
                <a:lnTo>
                  <a:pt x="6519537" y="72064"/>
                </a:lnTo>
                <a:lnTo>
                  <a:pt x="6470168" y="58408"/>
                </a:lnTo>
                <a:lnTo>
                  <a:pt x="6420484" y="46178"/>
                </a:lnTo>
                <a:lnTo>
                  <a:pt x="6370500" y="35376"/>
                </a:lnTo>
                <a:lnTo>
                  <a:pt x="6320228" y="26007"/>
                </a:lnTo>
                <a:lnTo>
                  <a:pt x="6269679" y="18071"/>
                </a:lnTo>
                <a:lnTo>
                  <a:pt x="6218867" y="11572"/>
                </a:lnTo>
                <a:lnTo>
                  <a:pt x="6167804" y="6513"/>
                </a:lnTo>
                <a:lnTo>
                  <a:pt x="6116503" y="2896"/>
                </a:lnTo>
                <a:lnTo>
                  <a:pt x="6064975" y="724"/>
                </a:lnTo>
                <a:lnTo>
                  <a:pt x="6013234" y="0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Tekstin paikkamerkki 24">
            <a:extLst>
              <a:ext uri="{FF2B5EF4-FFF2-40B4-BE49-F238E27FC236}">
                <a16:creationId xmlns:a16="http://schemas.microsoft.com/office/drawing/2014/main" id="{A3FA13BB-BBB7-5BE6-345A-A34D6E74100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54254" y="1912805"/>
            <a:ext cx="5389304" cy="3686134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latin typeface="+mj-lt"/>
              </a:defRPr>
            </a:lvl1pPr>
          </a:lstStyle>
          <a:p>
            <a:pPr lvl="0"/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</a:t>
            </a:r>
            <a:r>
              <a:rPr lang="fi-FI" dirty="0" err="1"/>
              <a:t>amet</a:t>
            </a:r>
            <a:r>
              <a:rPr lang="fi-FI" dirty="0"/>
              <a:t>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 Nam </a:t>
            </a:r>
            <a:r>
              <a:rPr lang="fi-FI" dirty="0" err="1"/>
              <a:t>arcu</a:t>
            </a:r>
            <a:r>
              <a:rPr lang="fi-FI" dirty="0"/>
              <a:t> </a:t>
            </a:r>
            <a:r>
              <a:rPr lang="fi-FI" dirty="0" err="1"/>
              <a:t>arcu</a:t>
            </a:r>
            <a:r>
              <a:rPr lang="fi-FI" dirty="0"/>
              <a:t>, </a:t>
            </a:r>
            <a:r>
              <a:rPr lang="fi-FI" dirty="0" err="1"/>
              <a:t>iaculis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</a:t>
            </a:r>
            <a:r>
              <a:rPr lang="fi-FI" dirty="0" err="1"/>
              <a:t>tempor</a:t>
            </a:r>
            <a:r>
              <a:rPr lang="fi-FI" dirty="0"/>
              <a:t> at, </a:t>
            </a:r>
            <a:r>
              <a:rPr lang="fi-FI" dirty="0" err="1"/>
              <a:t>interdum</a:t>
            </a:r>
            <a:r>
              <a:rPr lang="fi-FI" dirty="0"/>
              <a:t> </a:t>
            </a:r>
            <a:r>
              <a:rPr lang="fi-FI" dirty="0" err="1"/>
              <a:t>non</a:t>
            </a:r>
            <a:r>
              <a:rPr lang="fi-FI" dirty="0"/>
              <a:t> </a:t>
            </a:r>
            <a:r>
              <a:rPr lang="fi-FI" dirty="0" err="1"/>
              <a:t>nunc</a:t>
            </a:r>
            <a:r>
              <a:rPr lang="fi-FI" dirty="0"/>
              <a:t>. </a:t>
            </a:r>
            <a:r>
              <a:rPr lang="fi-FI" dirty="0" err="1"/>
              <a:t>Integer</a:t>
            </a:r>
            <a:r>
              <a:rPr lang="fi-FI" dirty="0"/>
              <a:t> mi </a:t>
            </a:r>
            <a:r>
              <a:rPr lang="fi-FI" dirty="0" err="1"/>
              <a:t>sem</a:t>
            </a:r>
            <a:r>
              <a:rPr lang="fi-FI" dirty="0"/>
              <a:t>, </a:t>
            </a:r>
            <a:r>
              <a:rPr lang="fi-FI" dirty="0" err="1"/>
              <a:t>lacinia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</a:t>
            </a:r>
            <a:r>
              <a:rPr lang="fi-FI" dirty="0" err="1"/>
              <a:t>amet</a:t>
            </a:r>
            <a:r>
              <a:rPr lang="fi-FI" dirty="0"/>
              <a:t> </a:t>
            </a:r>
            <a:r>
              <a:rPr lang="fi-FI" dirty="0" err="1"/>
              <a:t>tempor</a:t>
            </a:r>
            <a:r>
              <a:rPr lang="fi-FI" dirty="0"/>
              <a:t> </a:t>
            </a:r>
            <a:r>
              <a:rPr lang="fi-FI" dirty="0" err="1"/>
              <a:t>quis</a:t>
            </a:r>
            <a:r>
              <a:rPr lang="fi-FI" dirty="0"/>
              <a:t>, </a:t>
            </a:r>
            <a:r>
              <a:rPr lang="fi-FI" dirty="0" err="1"/>
              <a:t>finibus</a:t>
            </a:r>
            <a:r>
              <a:rPr lang="fi-FI" dirty="0"/>
              <a:t> </a:t>
            </a:r>
            <a:r>
              <a:rPr lang="fi-FI" dirty="0" err="1"/>
              <a:t>nec</a:t>
            </a:r>
            <a:r>
              <a:rPr lang="fi-FI" dirty="0"/>
              <a:t> libero. In </a:t>
            </a:r>
            <a:r>
              <a:rPr lang="fi-FI" dirty="0" err="1"/>
              <a:t>suscipit</a:t>
            </a:r>
            <a:r>
              <a:rPr lang="fi-FI" dirty="0"/>
              <a:t> </a:t>
            </a:r>
            <a:r>
              <a:rPr lang="fi-FI" dirty="0" err="1"/>
              <a:t>nunc</a:t>
            </a:r>
            <a:r>
              <a:rPr lang="fi-FI" dirty="0"/>
              <a:t> vitae </a:t>
            </a:r>
            <a:r>
              <a:rPr lang="fi-FI" dirty="0" err="1"/>
              <a:t>nunc</a:t>
            </a:r>
            <a:r>
              <a:rPr lang="fi-FI" dirty="0"/>
              <a:t> </a:t>
            </a:r>
            <a:r>
              <a:rPr lang="fi-FI" dirty="0" err="1"/>
              <a:t>fringilla</a:t>
            </a:r>
            <a:r>
              <a:rPr lang="fi-FI" dirty="0"/>
              <a:t>,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viverra</a:t>
            </a:r>
            <a:r>
              <a:rPr lang="fi-FI" dirty="0"/>
              <a:t> </a:t>
            </a:r>
            <a:r>
              <a:rPr lang="fi-FI" dirty="0" err="1"/>
              <a:t>risus</a:t>
            </a:r>
            <a:r>
              <a:rPr lang="fi-FI" dirty="0"/>
              <a:t> </a:t>
            </a:r>
            <a:r>
              <a:rPr lang="fi-FI" dirty="0" err="1"/>
              <a:t>tincidunt</a:t>
            </a:r>
            <a:r>
              <a:rPr lang="fi-FI" dirty="0"/>
              <a:t>. </a:t>
            </a:r>
          </a:p>
        </p:txBody>
      </p:sp>
      <p:cxnSp>
        <p:nvCxnSpPr>
          <p:cNvPr id="7" name="Suora yhdysviiva 17">
            <a:extLst>
              <a:ext uri="{FF2B5EF4-FFF2-40B4-BE49-F238E27FC236}">
                <a16:creationId xmlns:a16="http://schemas.microsoft.com/office/drawing/2014/main" id="{D16C54CE-9D8C-E06F-E204-CF5C65709534}"/>
              </a:ext>
            </a:extLst>
          </p:cNvPr>
          <p:cNvCxnSpPr>
            <a:cxnSpLocks/>
          </p:cNvCxnSpPr>
          <p:nvPr userDrawn="1"/>
        </p:nvCxnSpPr>
        <p:spPr>
          <a:xfrm>
            <a:off x="0" y="6022781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uora yhdysviiva 17">
            <a:extLst>
              <a:ext uri="{FF2B5EF4-FFF2-40B4-BE49-F238E27FC236}">
                <a16:creationId xmlns:a16="http://schemas.microsoft.com/office/drawing/2014/main" id="{B349188A-FF69-0DE7-9DA9-7CF1EEDE87B5}"/>
              </a:ext>
            </a:extLst>
          </p:cNvPr>
          <p:cNvCxnSpPr>
            <a:cxnSpLocks/>
          </p:cNvCxnSpPr>
          <p:nvPr userDrawn="1"/>
        </p:nvCxnSpPr>
        <p:spPr>
          <a:xfrm>
            <a:off x="11344984" y="0"/>
            <a:ext cx="0" cy="6858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uora yhdysviiva 17">
            <a:extLst>
              <a:ext uri="{FF2B5EF4-FFF2-40B4-BE49-F238E27FC236}">
                <a16:creationId xmlns:a16="http://schemas.microsoft.com/office/drawing/2014/main" id="{1940CB4E-0929-2649-2796-F76FB7878C6B}"/>
              </a:ext>
            </a:extLst>
          </p:cNvPr>
          <p:cNvCxnSpPr>
            <a:cxnSpLocks/>
          </p:cNvCxnSpPr>
          <p:nvPr userDrawn="1"/>
        </p:nvCxnSpPr>
        <p:spPr>
          <a:xfrm>
            <a:off x="0" y="1495605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Päivämäärän paikkamerkki 3">
            <a:extLst>
              <a:ext uri="{FF2B5EF4-FFF2-40B4-BE49-F238E27FC236}">
                <a16:creationId xmlns:a16="http://schemas.microsoft.com/office/drawing/2014/main" id="{EEAC53B8-043B-CD66-7912-DA2410A03209}"/>
              </a:ext>
            </a:extLst>
          </p:cNvPr>
          <p:cNvSpPr txBox="1">
            <a:spLocks/>
          </p:cNvSpPr>
          <p:nvPr userDrawn="1"/>
        </p:nvSpPr>
        <p:spPr>
          <a:xfrm>
            <a:off x="235655" y="6219825"/>
            <a:ext cx="1205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000" kern="1200" baseline="0">
                <a:solidFill>
                  <a:schemeClr val="tx1"/>
                </a:solidFill>
                <a:latin typeface="Courier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18B825-5B4C-4517-AAE4-A753F6A95F65}" type="datetime1">
              <a:rPr lang="fi-FI" smtClean="0"/>
              <a:pPr/>
              <a:t>16.3.2026</a:t>
            </a:fld>
            <a:endParaRPr lang="fi-FI" dirty="0"/>
          </a:p>
        </p:txBody>
      </p:sp>
      <p:sp>
        <p:nvSpPr>
          <p:cNvPr id="20" name="Dian numeron paikkamerkki 5">
            <a:extLst>
              <a:ext uri="{FF2B5EF4-FFF2-40B4-BE49-F238E27FC236}">
                <a16:creationId xmlns:a16="http://schemas.microsoft.com/office/drawing/2014/main" id="{F53C508B-DEDE-6C39-65DC-E81CCDE8A6B3}"/>
              </a:ext>
            </a:extLst>
          </p:cNvPr>
          <p:cNvSpPr txBox="1">
            <a:spLocks/>
          </p:cNvSpPr>
          <p:nvPr userDrawn="1"/>
        </p:nvSpPr>
        <p:spPr>
          <a:xfrm>
            <a:off x="1527780" y="6219825"/>
            <a:ext cx="1924755" cy="365125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lstStyle>
            <a:defPPr>
              <a:defRPr lang="fi-FI"/>
            </a:defPPr>
            <a:lvl1pPr marL="0" algn="ctr" defTabSz="914400" rtl="0" eaLnBrk="1" latinLnBrk="0" hangingPunct="1">
              <a:defRPr sz="1000" kern="1200" baseline="0">
                <a:solidFill>
                  <a:schemeClr val="tx1"/>
                </a:solidFill>
                <a:latin typeface="Courier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A58E895-86FF-C743-B79D-C575D218C0B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Tekstin paikkamerkki 24">
            <a:extLst>
              <a:ext uri="{FF2B5EF4-FFF2-40B4-BE49-F238E27FC236}">
                <a16:creationId xmlns:a16="http://schemas.microsoft.com/office/drawing/2014/main" id="{91C38523-DA07-173F-2B90-BC1D105571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54254" y="432943"/>
            <a:ext cx="5389316" cy="935541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40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37416250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uvaelementti+Sisältö">
    <p:bg>
      <p:bgPr>
        <a:solidFill>
          <a:srgbClr val="E0E0E0">
            <a:alpha val="3973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>
            <a:extLst>
              <a:ext uri="{FF2B5EF4-FFF2-40B4-BE49-F238E27FC236}">
                <a16:creationId xmlns:a16="http://schemas.microsoft.com/office/drawing/2014/main" id="{F992BD31-548F-97AA-23B1-A49B2A3B6BEF}"/>
              </a:ext>
            </a:extLst>
          </p:cNvPr>
          <p:cNvSpPr/>
          <p:nvPr userDrawn="1"/>
        </p:nvSpPr>
        <p:spPr>
          <a:xfrm rot="16200000">
            <a:off x="-2571924" y="-4228"/>
            <a:ext cx="8583073" cy="6866458"/>
          </a:xfrm>
          <a:custGeom>
            <a:avLst/>
            <a:gdLst/>
            <a:ahLst/>
            <a:cxnLst/>
            <a:rect l="l" t="t" r="r" b="b"/>
            <a:pathLst>
              <a:path w="7937500" h="6350000">
                <a:moveTo>
                  <a:pt x="6013234" y="0"/>
                </a:moveTo>
                <a:lnTo>
                  <a:pt x="5962469" y="699"/>
                </a:lnTo>
                <a:lnTo>
                  <a:pt x="5911911" y="2794"/>
                </a:lnTo>
                <a:lnTo>
                  <a:pt x="5861570" y="6282"/>
                </a:lnTo>
                <a:lnTo>
                  <a:pt x="5811458" y="11158"/>
                </a:lnTo>
                <a:lnTo>
                  <a:pt x="5761587" y="17420"/>
                </a:lnTo>
                <a:lnTo>
                  <a:pt x="5711967" y="25064"/>
                </a:lnTo>
                <a:lnTo>
                  <a:pt x="5662612" y="34086"/>
                </a:lnTo>
                <a:lnTo>
                  <a:pt x="5611765" y="44887"/>
                </a:lnTo>
                <a:lnTo>
                  <a:pt x="5561227" y="57161"/>
                </a:lnTo>
                <a:lnTo>
                  <a:pt x="5511010" y="70906"/>
                </a:lnTo>
                <a:lnTo>
                  <a:pt x="5461130" y="86121"/>
                </a:lnTo>
                <a:lnTo>
                  <a:pt x="5411598" y="102805"/>
                </a:lnTo>
                <a:lnTo>
                  <a:pt x="5362428" y="120954"/>
                </a:lnTo>
                <a:lnTo>
                  <a:pt x="5313634" y="140568"/>
                </a:lnTo>
                <a:lnTo>
                  <a:pt x="5265229" y="161645"/>
                </a:lnTo>
                <a:lnTo>
                  <a:pt x="5219774" y="182942"/>
                </a:lnTo>
                <a:lnTo>
                  <a:pt x="5174954" y="205421"/>
                </a:lnTo>
                <a:lnTo>
                  <a:pt x="5130777" y="229074"/>
                </a:lnTo>
                <a:lnTo>
                  <a:pt x="5087255" y="253894"/>
                </a:lnTo>
                <a:lnTo>
                  <a:pt x="5044398" y="279874"/>
                </a:lnTo>
                <a:lnTo>
                  <a:pt x="5002215" y="307006"/>
                </a:lnTo>
                <a:lnTo>
                  <a:pt x="4960717" y="335284"/>
                </a:lnTo>
                <a:lnTo>
                  <a:pt x="4919914" y="364699"/>
                </a:lnTo>
                <a:lnTo>
                  <a:pt x="4879817" y="395245"/>
                </a:lnTo>
                <a:lnTo>
                  <a:pt x="4840435" y="426914"/>
                </a:lnTo>
                <a:lnTo>
                  <a:pt x="4801778" y="459699"/>
                </a:lnTo>
                <a:lnTo>
                  <a:pt x="4763858" y="493593"/>
                </a:lnTo>
                <a:lnTo>
                  <a:pt x="4726683" y="528588"/>
                </a:lnTo>
                <a:lnTo>
                  <a:pt x="4690265" y="564677"/>
                </a:lnTo>
                <a:lnTo>
                  <a:pt x="4654613" y="601853"/>
                </a:lnTo>
                <a:lnTo>
                  <a:pt x="4619851" y="639982"/>
                </a:lnTo>
                <a:lnTo>
                  <a:pt x="4586105" y="678932"/>
                </a:lnTo>
                <a:lnTo>
                  <a:pt x="4553382" y="718690"/>
                </a:lnTo>
                <a:lnTo>
                  <a:pt x="4521688" y="759246"/>
                </a:lnTo>
                <a:lnTo>
                  <a:pt x="4491032" y="800588"/>
                </a:lnTo>
                <a:lnTo>
                  <a:pt x="4461419" y="842707"/>
                </a:lnTo>
                <a:lnTo>
                  <a:pt x="4432856" y="885591"/>
                </a:lnTo>
                <a:lnTo>
                  <a:pt x="4405351" y="929229"/>
                </a:lnTo>
                <a:lnTo>
                  <a:pt x="4378910" y="973610"/>
                </a:lnTo>
                <a:lnTo>
                  <a:pt x="4353539" y="1018724"/>
                </a:lnTo>
                <a:lnTo>
                  <a:pt x="4329247" y="1064559"/>
                </a:lnTo>
                <a:lnTo>
                  <a:pt x="4306039" y="1111105"/>
                </a:lnTo>
                <a:lnTo>
                  <a:pt x="4283923" y="1158351"/>
                </a:lnTo>
                <a:lnTo>
                  <a:pt x="4262906" y="1206286"/>
                </a:lnTo>
                <a:lnTo>
                  <a:pt x="4242993" y="1254899"/>
                </a:lnTo>
                <a:lnTo>
                  <a:pt x="4224768" y="1302628"/>
                </a:lnTo>
                <a:lnTo>
                  <a:pt x="4207704" y="1350711"/>
                </a:lnTo>
                <a:lnTo>
                  <a:pt x="4191803" y="1399136"/>
                </a:lnTo>
                <a:lnTo>
                  <a:pt x="4177067" y="1447893"/>
                </a:lnTo>
                <a:lnTo>
                  <a:pt x="4163497" y="1496970"/>
                </a:lnTo>
                <a:lnTo>
                  <a:pt x="4151097" y="1546357"/>
                </a:lnTo>
                <a:lnTo>
                  <a:pt x="4139868" y="1596043"/>
                </a:lnTo>
                <a:lnTo>
                  <a:pt x="4129812" y="1646016"/>
                </a:lnTo>
                <a:lnTo>
                  <a:pt x="4120932" y="1696267"/>
                </a:lnTo>
                <a:lnTo>
                  <a:pt x="4113229" y="1746784"/>
                </a:lnTo>
                <a:lnTo>
                  <a:pt x="4106705" y="1797556"/>
                </a:lnTo>
                <a:lnTo>
                  <a:pt x="4101363" y="1848572"/>
                </a:lnTo>
                <a:lnTo>
                  <a:pt x="4097204" y="1899821"/>
                </a:lnTo>
                <a:lnTo>
                  <a:pt x="4094231" y="1951293"/>
                </a:lnTo>
                <a:lnTo>
                  <a:pt x="4092446" y="2002976"/>
                </a:lnTo>
                <a:lnTo>
                  <a:pt x="4091851" y="2060714"/>
                </a:lnTo>
                <a:lnTo>
                  <a:pt x="4091851" y="3656482"/>
                </a:lnTo>
                <a:lnTo>
                  <a:pt x="4090123" y="3656482"/>
                </a:lnTo>
                <a:lnTo>
                  <a:pt x="4090123" y="4295127"/>
                </a:lnTo>
                <a:lnTo>
                  <a:pt x="4080597" y="4345464"/>
                </a:lnTo>
                <a:lnTo>
                  <a:pt x="4054635" y="4386618"/>
                </a:lnTo>
                <a:lnTo>
                  <a:pt x="4016159" y="4414388"/>
                </a:lnTo>
                <a:lnTo>
                  <a:pt x="3969092" y="4424578"/>
                </a:lnTo>
                <a:lnTo>
                  <a:pt x="3922031" y="4414388"/>
                </a:lnTo>
                <a:lnTo>
                  <a:pt x="3883555" y="4386618"/>
                </a:lnTo>
                <a:lnTo>
                  <a:pt x="3857589" y="4345464"/>
                </a:lnTo>
                <a:lnTo>
                  <a:pt x="3848061" y="4295127"/>
                </a:lnTo>
                <a:lnTo>
                  <a:pt x="3842778" y="2054428"/>
                </a:lnTo>
                <a:lnTo>
                  <a:pt x="3842174" y="2002573"/>
                </a:lnTo>
                <a:lnTo>
                  <a:pt x="3840381" y="1950918"/>
                </a:lnTo>
                <a:lnTo>
                  <a:pt x="3837401" y="1899475"/>
                </a:lnTo>
                <a:lnTo>
                  <a:pt x="3833237" y="1848254"/>
                </a:lnTo>
                <a:lnTo>
                  <a:pt x="3827891" y="1797266"/>
                </a:lnTo>
                <a:lnTo>
                  <a:pt x="3821364" y="1746522"/>
                </a:lnTo>
                <a:lnTo>
                  <a:pt x="3813659" y="1696033"/>
                </a:lnTo>
                <a:lnTo>
                  <a:pt x="3804778" y="1645810"/>
                </a:lnTo>
                <a:lnTo>
                  <a:pt x="3794723" y="1595863"/>
                </a:lnTo>
                <a:lnTo>
                  <a:pt x="3783496" y="1546205"/>
                </a:lnTo>
                <a:lnTo>
                  <a:pt x="3771099" y="1496844"/>
                </a:lnTo>
                <a:lnTo>
                  <a:pt x="3757534" y="1447793"/>
                </a:lnTo>
                <a:lnTo>
                  <a:pt x="3742803" y="1399062"/>
                </a:lnTo>
                <a:lnTo>
                  <a:pt x="3726908" y="1350662"/>
                </a:lnTo>
                <a:lnTo>
                  <a:pt x="3709852" y="1302604"/>
                </a:lnTo>
                <a:lnTo>
                  <a:pt x="3691635" y="1254899"/>
                </a:lnTo>
                <a:lnTo>
                  <a:pt x="3671721" y="1206286"/>
                </a:lnTo>
                <a:lnTo>
                  <a:pt x="3650702" y="1158351"/>
                </a:lnTo>
                <a:lnTo>
                  <a:pt x="3628585" y="1111105"/>
                </a:lnTo>
                <a:lnTo>
                  <a:pt x="3605376" y="1064559"/>
                </a:lnTo>
                <a:lnTo>
                  <a:pt x="3581084" y="1018724"/>
                </a:lnTo>
                <a:lnTo>
                  <a:pt x="3555714" y="973610"/>
                </a:lnTo>
                <a:lnTo>
                  <a:pt x="3529273" y="929229"/>
                </a:lnTo>
                <a:lnTo>
                  <a:pt x="3501768" y="885591"/>
                </a:lnTo>
                <a:lnTo>
                  <a:pt x="3473206" y="842707"/>
                </a:lnTo>
                <a:lnTo>
                  <a:pt x="3443594" y="800588"/>
                </a:lnTo>
                <a:lnTo>
                  <a:pt x="3412938" y="759246"/>
                </a:lnTo>
                <a:lnTo>
                  <a:pt x="3381246" y="718690"/>
                </a:lnTo>
                <a:lnTo>
                  <a:pt x="3348523" y="678932"/>
                </a:lnTo>
                <a:lnTo>
                  <a:pt x="3314778" y="639982"/>
                </a:lnTo>
                <a:lnTo>
                  <a:pt x="3280016" y="601853"/>
                </a:lnTo>
                <a:lnTo>
                  <a:pt x="3244362" y="564677"/>
                </a:lnTo>
                <a:lnTo>
                  <a:pt x="3207942" y="528588"/>
                </a:lnTo>
                <a:lnTo>
                  <a:pt x="3170766" y="493593"/>
                </a:lnTo>
                <a:lnTo>
                  <a:pt x="3132845" y="459699"/>
                </a:lnTo>
                <a:lnTo>
                  <a:pt x="3094188" y="426914"/>
                </a:lnTo>
                <a:lnTo>
                  <a:pt x="3054807" y="395245"/>
                </a:lnTo>
                <a:lnTo>
                  <a:pt x="3014710" y="364699"/>
                </a:lnTo>
                <a:lnTo>
                  <a:pt x="2973907" y="335284"/>
                </a:lnTo>
                <a:lnTo>
                  <a:pt x="2932410" y="307006"/>
                </a:lnTo>
                <a:lnTo>
                  <a:pt x="2890228" y="279874"/>
                </a:lnTo>
                <a:lnTo>
                  <a:pt x="2847372" y="253894"/>
                </a:lnTo>
                <a:lnTo>
                  <a:pt x="2803850" y="229074"/>
                </a:lnTo>
                <a:lnTo>
                  <a:pt x="2759675" y="205421"/>
                </a:lnTo>
                <a:lnTo>
                  <a:pt x="2714854" y="182942"/>
                </a:lnTo>
                <a:lnTo>
                  <a:pt x="2669400" y="161645"/>
                </a:lnTo>
                <a:lnTo>
                  <a:pt x="2621783" y="140898"/>
                </a:lnTo>
                <a:lnTo>
                  <a:pt x="2573792" y="121563"/>
                </a:lnTo>
                <a:lnTo>
                  <a:pt x="2525436" y="103645"/>
                </a:lnTo>
                <a:lnTo>
                  <a:pt x="2476730" y="87144"/>
                </a:lnTo>
                <a:lnTo>
                  <a:pt x="2427686" y="72064"/>
                </a:lnTo>
                <a:lnTo>
                  <a:pt x="2378316" y="58408"/>
                </a:lnTo>
                <a:lnTo>
                  <a:pt x="2328633" y="46178"/>
                </a:lnTo>
                <a:lnTo>
                  <a:pt x="2278649" y="35376"/>
                </a:lnTo>
                <a:lnTo>
                  <a:pt x="2228376" y="26007"/>
                </a:lnTo>
                <a:lnTo>
                  <a:pt x="2177828" y="18071"/>
                </a:lnTo>
                <a:lnTo>
                  <a:pt x="2127016" y="11572"/>
                </a:lnTo>
                <a:lnTo>
                  <a:pt x="2075953" y="6513"/>
                </a:lnTo>
                <a:lnTo>
                  <a:pt x="2024651" y="2896"/>
                </a:lnTo>
                <a:lnTo>
                  <a:pt x="1973124" y="724"/>
                </a:lnTo>
                <a:lnTo>
                  <a:pt x="1921382" y="0"/>
                </a:lnTo>
                <a:lnTo>
                  <a:pt x="1869641" y="724"/>
                </a:lnTo>
                <a:lnTo>
                  <a:pt x="1818114" y="2896"/>
                </a:lnTo>
                <a:lnTo>
                  <a:pt x="1766813" y="6513"/>
                </a:lnTo>
                <a:lnTo>
                  <a:pt x="1715751" y="11572"/>
                </a:lnTo>
                <a:lnTo>
                  <a:pt x="1664940" y="18071"/>
                </a:lnTo>
                <a:lnTo>
                  <a:pt x="1614393" y="26007"/>
                </a:lnTo>
                <a:lnTo>
                  <a:pt x="1564122" y="35376"/>
                </a:lnTo>
                <a:lnTo>
                  <a:pt x="1514139" y="46178"/>
                </a:lnTo>
                <a:lnTo>
                  <a:pt x="1464457" y="58408"/>
                </a:lnTo>
                <a:lnTo>
                  <a:pt x="1415088" y="72064"/>
                </a:lnTo>
                <a:lnTo>
                  <a:pt x="1366045" y="87144"/>
                </a:lnTo>
                <a:lnTo>
                  <a:pt x="1317340" y="103645"/>
                </a:lnTo>
                <a:lnTo>
                  <a:pt x="1268986" y="121563"/>
                </a:lnTo>
                <a:lnTo>
                  <a:pt x="1220994" y="140898"/>
                </a:lnTo>
                <a:lnTo>
                  <a:pt x="1173378" y="161645"/>
                </a:lnTo>
                <a:lnTo>
                  <a:pt x="1127923" y="182942"/>
                </a:lnTo>
                <a:lnTo>
                  <a:pt x="1083103" y="205421"/>
                </a:lnTo>
                <a:lnTo>
                  <a:pt x="1038926" y="229074"/>
                </a:lnTo>
                <a:lnTo>
                  <a:pt x="995404" y="253894"/>
                </a:lnTo>
                <a:lnTo>
                  <a:pt x="952547" y="279874"/>
                </a:lnTo>
                <a:lnTo>
                  <a:pt x="910364" y="307006"/>
                </a:lnTo>
                <a:lnTo>
                  <a:pt x="868866" y="335284"/>
                </a:lnTo>
                <a:lnTo>
                  <a:pt x="828063" y="364699"/>
                </a:lnTo>
                <a:lnTo>
                  <a:pt x="787966" y="395245"/>
                </a:lnTo>
                <a:lnTo>
                  <a:pt x="748584" y="426914"/>
                </a:lnTo>
                <a:lnTo>
                  <a:pt x="709927" y="459699"/>
                </a:lnTo>
                <a:lnTo>
                  <a:pt x="672007" y="493593"/>
                </a:lnTo>
                <a:lnTo>
                  <a:pt x="634832" y="528588"/>
                </a:lnTo>
                <a:lnTo>
                  <a:pt x="598414" y="564677"/>
                </a:lnTo>
                <a:lnTo>
                  <a:pt x="562762" y="601853"/>
                </a:lnTo>
                <a:lnTo>
                  <a:pt x="528000" y="639982"/>
                </a:lnTo>
                <a:lnTo>
                  <a:pt x="494254" y="678932"/>
                </a:lnTo>
                <a:lnTo>
                  <a:pt x="461531" y="718690"/>
                </a:lnTo>
                <a:lnTo>
                  <a:pt x="429837" y="759246"/>
                </a:lnTo>
                <a:lnTo>
                  <a:pt x="399181" y="800588"/>
                </a:lnTo>
                <a:lnTo>
                  <a:pt x="369568" y="842707"/>
                </a:lnTo>
                <a:lnTo>
                  <a:pt x="341005" y="885591"/>
                </a:lnTo>
                <a:lnTo>
                  <a:pt x="313500" y="929229"/>
                </a:lnTo>
                <a:lnTo>
                  <a:pt x="287058" y="973610"/>
                </a:lnTo>
                <a:lnTo>
                  <a:pt x="261688" y="1018724"/>
                </a:lnTo>
                <a:lnTo>
                  <a:pt x="237396" y="1064559"/>
                </a:lnTo>
                <a:lnTo>
                  <a:pt x="214188" y="1111105"/>
                </a:lnTo>
                <a:lnTo>
                  <a:pt x="192072" y="1158351"/>
                </a:lnTo>
                <a:lnTo>
                  <a:pt x="171054" y="1206286"/>
                </a:lnTo>
                <a:lnTo>
                  <a:pt x="151142" y="1254899"/>
                </a:lnTo>
                <a:lnTo>
                  <a:pt x="132917" y="1302628"/>
                </a:lnTo>
                <a:lnTo>
                  <a:pt x="115853" y="1350711"/>
                </a:lnTo>
                <a:lnTo>
                  <a:pt x="99952" y="1399136"/>
                </a:lnTo>
                <a:lnTo>
                  <a:pt x="85216" y="1447893"/>
                </a:lnTo>
                <a:lnTo>
                  <a:pt x="71646" y="1496970"/>
                </a:lnTo>
                <a:lnTo>
                  <a:pt x="59246" y="1546357"/>
                </a:lnTo>
                <a:lnTo>
                  <a:pt x="48017" y="1596043"/>
                </a:lnTo>
                <a:lnTo>
                  <a:pt x="37961" y="1646016"/>
                </a:lnTo>
                <a:lnTo>
                  <a:pt x="29081" y="1696267"/>
                </a:lnTo>
                <a:lnTo>
                  <a:pt x="21378" y="1746784"/>
                </a:lnTo>
                <a:lnTo>
                  <a:pt x="14854" y="1797556"/>
                </a:lnTo>
                <a:lnTo>
                  <a:pt x="9512" y="1848572"/>
                </a:lnTo>
                <a:lnTo>
                  <a:pt x="5353" y="1899821"/>
                </a:lnTo>
                <a:lnTo>
                  <a:pt x="2380" y="1951293"/>
                </a:lnTo>
                <a:lnTo>
                  <a:pt x="595" y="2002976"/>
                </a:lnTo>
                <a:lnTo>
                  <a:pt x="0" y="2054860"/>
                </a:lnTo>
                <a:lnTo>
                  <a:pt x="0" y="5934163"/>
                </a:lnTo>
                <a:lnTo>
                  <a:pt x="2541" y="5982660"/>
                </a:lnTo>
                <a:lnTo>
                  <a:pt x="9976" y="6029513"/>
                </a:lnTo>
                <a:lnTo>
                  <a:pt x="22022" y="6074410"/>
                </a:lnTo>
                <a:lnTo>
                  <a:pt x="38395" y="6117041"/>
                </a:lnTo>
                <a:lnTo>
                  <a:pt x="58812" y="6157091"/>
                </a:lnTo>
                <a:lnTo>
                  <a:pt x="82988" y="6194251"/>
                </a:lnTo>
                <a:lnTo>
                  <a:pt x="110642" y="6228207"/>
                </a:lnTo>
                <a:lnTo>
                  <a:pt x="141489" y="6258647"/>
                </a:lnTo>
                <a:lnTo>
                  <a:pt x="175246" y="6285261"/>
                </a:lnTo>
                <a:lnTo>
                  <a:pt x="211629" y="6307735"/>
                </a:lnTo>
                <a:lnTo>
                  <a:pt x="250356" y="6325758"/>
                </a:lnTo>
                <a:lnTo>
                  <a:pt x="291143" y="6339017"/>
                </a:lnTo>
                <a:lnTo>
                  <a:pt x="333705" y="6347202"/>
                </a:lnTo>
                <a:lnTo>
                  <a:pt x="377761" y="6350000"/>
                </a:lnTo>
                <a:lnTo>
                  <a:pt x="1422590" y="6350000"/>
                </a:lnTo>
                <a:lnTo>
                  <a:pt x="1466646" y="6347202"/>
                </a:lnTo>
                <a:lnTo>
                  <a:pt x="1509209" y="6339017"/>
                </a:lnTo>
                <a:lnTo>
                  <a:pt x="1549996" y="6325758"/>
                </a:lnTo>
                <a:lnTo>
                  <a:pt x="1588724" y="6307735"/>
                </a:lnTo>
                <a:lnTo>
                  <a:pt x="1625109" y="6285261"/>
                </a:lnTo>
                <a:lnTo>
                  <a:pt x="1658867" y="6258647"/>
                </a:lnTo>
                <a:lnTo>
                  <a:pt x="1689715" y="6228207"/>
                </a:lnTo>
                <a:lnTo>
                  <a:pt x="1717370" y="6194251"/>
                </a:lnTo>
                <a:lnTo>
                  <a:pt x="1741548" y="6157091"/>
                </a:lnTo>
                <a:lnTo>
                  <a:pt x="1761966" y="6117041"/>
                </a:lnTo>
                <a:lnTo>
                  <a:pt x="1778340" y="6074410"/>
                </a:lnTo>
                <a:lnTo>
                  <a:pt x="1790387" y="6029513"/>
                </a:lnTo>
                <a:lnTo>
                  <a:pt x="1797823" y="5982660"/>
                </a:lnTo>
                <a:lnTo>
                  <a:pt x="1800364" y="5934163"/>
                </a:lnTo>
                <a:lnTo>
                  <a:pt x="1800352" y="2054860"/>
                </a:lnTo>
                <a:lnTo>
                  <a:pt x="1809879" y="2004524"/>
                </a:lnTo>
                <a:lnTo>
                  <a:pt x="1835845" y="1963375"/>
                </a:lnTo>
                <a:lnTo>
                  <a:pt x="1874321" y="1935609"/>
                </a:lnTo>
                <a:lnTo>
                  <a:pt x="1921382" y="1925421"/>
                </a:lnTo>
                <a:lnTo>
                  <a:pt x="1968449" y="1935609"/>
                </a:lnTo>
                <a:lnTo>
                  <a:pt x="2006925" y="1963375"/>
                </a:lnTo>
                <a:lnTo>
                  <a:pt x="2032888" y="2004524"/>
                </a:lnTo>
                <a:lnTo>
                  <a:pt x="2042414" y="2054860"/>
                </a:lnTo>
                <a:lnTo>
                  <a:pt x="2047697" y="4295559"/>
                </a:lnTo>
                <a:lnTo>
                  <a:pt x="2048303" y="4347414"/>
                </a:lnTo>
                <a:lnTo>
                  <a:pt x="2050098" y="4399069"/>
                </a:lnTo>
                <a:lnTo>
                  <a:pt x="2053080" y="4450514"/>
                </a:lnTo>
                <a:lnTo>
                  <a:pt x="2057245" y="4501736"/>
                </a:lnTo>
                <a:lnTo>
                  <a:pt x="2062592" y="4552726"/>
                </a:lnTo>
                <a:lnTo>
                  <a:pt x="2069120" y="4603472"/>
                </a:lnTo>
                <a:lnTo>
                  <a:pt x="2076825" y="4653962"/>
                </a:lnTo>
                <a:lnTo>
                  <a:pt x="2085706" y="4704187"/>
                </a:lnTo>
                <a:lnTo>
                  <a:pt x="2095761" y="4754136"/>
                </a:lnTo>
                <a:lnTo>
                  <a:pt x="2106988" y="4803796"/>
                </a:lnTo>
                <a:lnTo>
                  <a:pt x="2119384" y="4853158"/>
                </a:lnTo>
                <a:lnTo>
                  <a:pt x="2132948" y="4902209"/>
                </a:lnTo>
                <a:lnTo>
                  <a:pt x="2147678" y="4950941"/>
                </a:lnTo>
                <a:lnTo>
                  <a:pt x="2163571" y="4999340"/>
                </a:lnTo>
                <a:lnTo>
                  <a:pt x="2180626" y="5047397"/>
                </a:lnTo>
                <a:lnTo>
                  <a:pt x="2198839" y="5095100"/>
                </a:lnTo>
                <a:lnTo>
                  <a:pt x="2218754" y="5143713"/>
                </a:lnTo>
                <a:lnTo>
                  <a:pt x="2239773" y="5191648"/>
                </a:lnTo>
                <a:lnTo>
                  <a:pt x="2261890" y="5238894"/>
                </a:lnTo>
                <a:lnTo>
                  <a:pt x="2285098" y="5285440"/>
                </a:lnTo>
                <a:lnTo>
                  <a:pt x="2309391" y="5331275"/>
                </a:lnTo>
                <a:lnTo>
                  <a:pt x="2334761" y="5376389"/>
                </a:lnTo>
                <a:lnTo>
                  <a:pt x="2361202" y="5420770"/>
                </a:lnTo>
                <a:lnTo>
                  <a:pt x="2388707" y="5464408"/>
                </a:lnTo>
                <a:lnTo>
                  <a:pt x="2417269" y="5507292"/>
                </a:lnTo>
                <a:lnTo>
                  <a:pt x="2446881" y="5549411"/>
                </a:lnTo>
                <a:lnTo>
                  <a:pt x="2477537" y="5590753"/>
                </a:lnTo>
                <a:lnTo>
                  <a:pt x="2509229" y="5631309"/>
                </a:lnTo>
                <a:lnTo>
                  <a:pt x="2541951" y="5671067"/>
                </a:lnTo>
                <a:lnTo>
                  <a:pt x="2575697" y="5710017"/>
                </a:lnTo>
                <a:lnTo>
                  <a:pt x="2610459" y="5748147"/>
                </a:lnTo>
                <a:lnTo>
                  <a:pt x="2646113" y="5785322"/>
                </a:lnTo>
                <a:lnTo>
                  <a:pt x="2682534" y="5821411"/>
                </a:lnTo>
                <a:lnTo>
                  <a:pt x="2719710" y="5856406"/>
                </a:lnTo>
                <a:lnTo>
                  <a:pt x="2757632" y="5890300"/>
                </a:lnTo>
                <a:lnTo>
                  <a:pt x="2796290" y="5923085"/>
                </a:lnTo>
                <a:lnTo>
                  <a:pt x="2835673" y="5954754"/>
                </a:lnTo>
                <a:lnTo>
                  <a:pt x="2875771" y="5985300"/>
                </a:lnTo>
                <a:lnTo>
                  <a:pt x="2916574" y="6014715"/>
                </a:lnTo>
                <a:lnTo>
                  <a:pt x="2958073" y="6042993"/>
                </a:lnTo>
                <a:lnTo>
                  <a:pt x="3000256" y="6070125"/>
                </a:lnTo>
                <a:lnTo>
                  <a:pt x="3043114" y="6096105"/>
                </a:lnTo>
                <a:lnTo>
                  <a:pt x="3086636" y="6120925"/>
                </a:lnTo>
                <a:lnTo>
                  <a:pt x="3130812" y="6144578"/>
                </a:lnTo>
                <a:lnTo>
                  <a:pt x="3175633" y="6167057"/>
                </a:lnTo>
                <a:lnTo>
                  <a:pt x="3221088" y="6188354"/>
                </a:lnTo>
                <a:lnTo>
                  <a:pt x="3268704" y="6209101"/>
                </a:lnTo>
                <a:lnTo>
                  <a:pt x="3316695" y="6228436"/>
                </a:lnTo>
                <a:lnTo>
                  <a:pt x="3365050" y="6246354"/>
                </a:lnTo>
                <a:lnTo>
                  <a:pt x="3413755" y="6262855"/>
                </a:lnTo>
                <a:lnTo>
                  <a:pt x="3462798" y="6277935"/>
                </a:lnTo>
                <a:lnTo>
                  <a:pt x="3512167" y="6291591"/>
                </a:lnTo>
                <a:lnTo>
                  <a:pt x="3561849" y="6303821"/>
                </a:lnTo>
                <a:lnTo>
                  <a:pt x="3611832" y="6314623"/>
                </a:lnTo>
                <a:lnTo>
                  <a:pt x="3662103" y="6323992"/>
                </a:lnTo>
                <a:lnTo>
                  <a:pt x="3712650" y="6331928"/>
                </a:lnTo>
                <a:lnTo>
                  <a:pt x="3763461" y="6338427"/>
                </a:lnTo>
                <a:lnTo>
                  <a:pt x="3814523" y="6343486"/>
                </a:lnTo>
                <a:lnTo>
                  <a:pt x="3865824" y="6347103"/>
                </a:lnTo>
                <a:lnTo>
                  <a:pt x="3917351" y="6349275"/>
                </a:lnTo>
                <a:lnTo>
                  <a:pt x="3969092" y="6350000"/>
                </a:lnTo>
                <a:lnTo>
                  <a:pt x="4019857" y="6349300"/>
                </a:lnTo>
                <a:lnTo>
                  <a:pt x="4070418" y="6347203"/>
                </a:lnTo>
                <a:lnTo>
                  <a:pt x="4120761" y="6343712"/>
                </a:lnTo>
                <a:lnTo>
                  <a:pt x="4170876" y="6338833"/>
                </a:lnTo>
                <a:lnTo>
                  <a:pt x="4220750" y="6332568"/>
                </a:lnTo>
                <a:lnTo>
                  <a:pt x="4270371" y="6324923"/>
                </a:lnTo>
                <a:lnTo>
                  <a:pt x="4319727" y="6315900"/>
                </a:lnTo>
                <a:lnTo>
                  <a:pt x="4370569" y="6305104"/>
                </a:lnTo>
                <a:lnTo>
                  <a:pt x="4421105" y="6292833"/>
                </a:lnTo>
                <a:lnTo>
                  <a:pt x="4471319" y="6279090"/>
                </a:lnTo>
                <a:lnTo>
                  <a:pt x="4521198" y="6263876"/>
                </a:lnTo>
                <a:lnTo>
                  <a:pt x="4570729" y="6247194"/>
                </a:lnTo>
                <a:lnTo>
                  <a:pt x="4619898" y="6229045"/>
                </a:lnTo>
                <a:lnTo>
                  <a:pt x="4668692" y="6209431"/>
                </a:lnTo>
                <a:lnTo>
                  <a:pt x="4717097" y="6188354"/>
                </a:lnTo>
                <a:lnTo>
                  <a:pt x="4762554" y="6167057"/>
                </a:lnTo>
                <a:lnTo>
                  <a:pt x="4807376" y="6144578"/>
                </a:lnTo>
                <a:lnTo>
                  <a:pt x="4851554" y="6120925"/>
                </a:lnTo>
                <a:lnTo>
                  <a:pt x="4895077" y="6096105"/>
                </a:lnTo>
                <a:lnTo>
                  <a:pt x="4937934" y="6070125"/>
                </a:lnTo>
                <a:lnTo>
                  <a:pt x="4980117" y="6042993"/>
                </a:lnTo>
                <a:lnTo>
                  <a:pt x="5021615" y="6014715"/>
                </a:lnTo>
                <a:lnTo>
                  <a:pt x="5062418" y="5985300"/>
                </a:lnTo>
                <a:lnTo>
                  <a:pt x="5102516" y="5954754"/>
                </a:lnTo>
                <a:lnTo>
                  <a:pt x="5141898" y="5923085"/>
                </a:lnTo>
                <a:lnTo>
                  <a:pt x="5180555" y="5890300"/>
                </a:lnTo>
                <a:lnTo>
                  <a:pt x="5218476" y="5856406"/>
                </a:lnTo>
                <a:lnTo>
                  <a:pt x="5255652" y="5821411"/>
                </a:lnTo>
                <a:lnTo>
                  <a:pt x="5292072" y="5785322"/>
                </a:lnTo>
                <a:lnTo>
                  <a:pt x="5327726" y="5748147"/>
                </a:lnTo>
                <a:lnTo>
                  <a:pt x="5362485" y="5710017"/>
                </a:lnTo>
                <a:lnTo>
                  <a:pt x="5396229" y="5671067"/>
                </a:lnTo>
                <a:lnTo>
                  <a:pt x="5428951" y="5631309"/>
                </a:lnTo>
                <a:lnTo>
                  <a:pt x="5460643" y="5590753"/>
                </a:lnTo>
                <a:lnTo>
                  <a:pt x="5491298" y="5549411"/>
                </a:lnTo>
                <a:lnTo>
                  <a:pt x="5520911" y="5507292"/>
                </a:lnTo>
                <a:lnTo>
                  <a:pt x="5549473" y="5464408"/>
                </a:lnTo>
                <a:lnTo>
                  <a:pt x="5576978" y="5420770"/>
                </a:lnTo>
                <a:lnTo>
                  <a:pt x="5603420" y="5376389"/>
                </a:lnTo>
                <a:lnTo>
                  <a:pt x="5628791" y="5331275"/>
                </a:lnTo>
                <a:lnTo>
                  <a:pt x="5653084" y="5285440"/>
                </a:lnTo>
                <a:lnTo>
                  <a:pt x="5676293" y="5238894"/>
                </a:lnTo>
                <a:lnTo>
                  <a:pt x="5698411" y="5191648"/>
                </a:lnTo>
                <a:lnTo>
                  <a:pt x="5719431" y="5143713"/>
                </a:lnTo>
                <a:lnTo>
                  <a:pt x="5739345" y="5095100"/>
                </a:lnTo>
                <a:lnTo>
                  <a:pt x="5757570" y="5047371"/>
                </a:lnTo>
                <a:lnTo>
                  <a:pt x="5774635" y="4999288"/>
                </a:lnTo>
                <a:lnTo>
                  <a:pt x="5790536" y="4950862"/>
                </a:lnTo>
                <a:lnTo>
                  <a:pt x="5805272" y="4902104"/>
                </a:lnTo>
                <a:lnTo>
                  <a:pt x="5818841" y="4853026"/>
                </a:lnTo>
                <a:lnTo>
                  <a:pt x="5831241" y="4803638"/>
                </a:lnTo>
                <a:lnTo>
                  <a:pt x="5842470" y="4753951"/>
                </a:lnTo>
                <a:lnTo>
                  <a:pt x="5852526" y="4703976"/>
                </a:lnTo>
                <a:lnTo>
                  <a:pt x="5861407" y="4653724"/>
                </a:lnTo>
                <a:lnTo>
                  <a:pt x="5869110" y="4603207"/>
                </a:lnTo>
                <a:lnTo>
                  <a:pt x="5875633" y="4552434"/>
                </a:lnTo>
                <a:lnTo>
                  <a:pt x="5880976" y="4501417"/>
                </a:lnTo>
                <a:lnTo>
                  <a:pt x="5885134" y="4450167"/>
                </a:lnTo>
                <a:lnTo>
                  <a:pt x="5888107" y="4398694"/>
                </a:lnTo>
                <a:lnTo>
                  <a:pt x="5889893" y="4347011"/>
                </a:lnTo>
                <a:lnTo>
                  <a:pt x="5890488" y="4295127"/>
                </a:lnTo>
                <a:lnTo>
                  <a:pt x="5890488" y="2288425"/>
                </a:lnTo>
                <a:lnTo>
                  <a:pt x="5892203" y="2288425"/>
                </a:lnTo>
                <a:lnTo>
                  <a:pt x="5892203" y="2054860"/>
                </a:lnTo>
                <a:lnTo>
                  <a:pt x="5901729" y="2004524"/>
                </a:lnTo>
                <a:lnTo>
                  <a:pt x="5927691" y="1963375"/>
                </a:lnTo>
                <a:lnTo>
                  <a:pt x="5966167" y="1935609"/>
                </a:lnTo>
                <a:lnTo>
                  <a:pt x="6013234" y="1925421"/>
                </a:lnTo>
                <a:lnTo>
                  <a:pt x="6060300" y="1935609"/>
                </a:lnTo>
                <a:lnTo>
                  <a:pt x="6098776" y="1963375"/>
                </a:lnTo>
                <a:lnTo>
                  <a:pt x="6124739" y="2004524"/>
                </a:lnTo>
                <a:lnTo>
                  <a:pt x="6134265" y="2054860"/>
                </a:lnTo>
                <a:lnTo>
                  <a:pt x="6137135" y="5934163"/>
                </a:lnTo>
                <a:lnTo>
                  <a:pt x="6139676" y="5982660"/>
                </a:lnTo>
                <a:lnTo>
                  <a:pt x="6147112" y="6029513"/>
                </a:lnTo>
                <a:lnTo>
                  <a:pt x="6159157" y="6074410"/>
                </a:lnTo>
                <a:lnTo>
                  <a:pt x="6175530" y="6117041"/>
                </a:lnTo>
                <a:lnTo>
                  <a:pt x="6195947" y="6157091"/>
                </a:lnTo>
                <a:lnTo>
                  <a:pt x="6220124" y="6194251"/>
                </a:lnTo>
                <a:lnTo>
                  <a:pt x="6247777" y="6228207"/>
                </a:lnTo>
                <a:lnTo>
                  <a:pt x="6278624" y="6258647"/>
                </a:lnTo>
                <a:lnTo>
                  <a:pt x="6312381" y="6285261"/>
                </a:lnTo>
                <a:lnTo>
                  <a:pt x="6348765" y="6307735"/>
                </a:lnTo>
                <a:lnTo>
                  <a:pt x="6387491" y="6325758"/>
                </a:lnTo>
                <a:lnTo>
                  <a:pt x="6428278" y="6339017"/>
                </a:lnTo>
                <a:lnTo>
                  <a:pt x="6470841" y="6347202"/>
                </a:lnTo>
                <a:lnTo>
                  <a:pt x="6514896" y="6350000"/>
                </a:lnTo>
                <a:lnTo>
                  <a:pt x="7559725" y="6350000"/>
                </a:lnTo>
                <a:lnTo>
                  <a:pt x="7603781" y="6347202"/>
                </a:lnTo>
                <a:lnTo>
                  <a:pt x="7646344" y="6339017"/>
                </a:lnTo>
                <a:lnTo>
                  <a:pt x="7687132" y="6325758"/>
                </a:lnTo>
                <a:lnTo>
                  <a:pt x="7725859" y="6307735"/>
                </a:lnTo>
                <a:lnTo>
                  <a:pt x="7762244" y="6285261"/>
                </a:lnTo>
                <a:lnTo>
                  <a:pt x="7796002" y="6258647"/>
                </a:lnTo>
                <a:lnTo>
                  <a:pt x="7826851" y="6228207"/>
                </a:lnTo>
                <a:lnTo>
                  <a:pt x="7854506" y="6194251"/>
                </a:lnTo>
                <a:lnTo>
                  <a:pt x="7878684" y="6157091"/>
                </a:lnTo>
                <a:lnTo>
                  <a:pt x="7899102" y="6117041"/>
                </a:lnTo>
                <a:lnTo>
                  <a:pt x="7915475" y="6074410"/>
                </a:lnTo>
                <a:lnTo>
                  <a:pt x="7927522" y="6029513"/>
                </a:lnTo>
                <a:lnTo>
                  <a:pt x="7934958" y="5982660"/>
                </a:lnTo>
                <a:lnTo>
                  <a:pt x="7937500" y="5934163"/>
                </a:lnTo>
                <a:lnTo>
                  <a:pt x="7934629" y="2054428"/>
                </a:lnTo>
                <a:lnTo>
                  <a:pt x="7934025" y="2002573"/>
                </a:lnTo>
                <a:lnTo>
                  <a:pt x="7932232" y="1950918"/>
                </a:lnTo>
                <a:lnTo>
                  <a:pt x="7929252" y="1899475"/>
                </a:lnTo>
                <a:lnTo>
                  <a:pt x="7925088" y="1848254"/>
                </a:lnTo>
                <a:lnTo>
                  <a:pt x="7919742" y="1797266"/>
                </a:lnTo>
                <a:lnTo>
                  <a:pt x="7913215" y="1746522"/>
                </a:lnTo>
                <a:lnTo>
                  <a:pt x="7905510" y="1696033"/>
                </a:lnTo>
                <a:lnTo>
                  <a:pt x="7896629" y="1645810"/>
                </a:lnTo>
                <a:lnTo>
                  <a:pt x="7886574" y="1595863"/>
                </a:lnTo>
                <a:lnTo>
                  <a:pt x="7875347" y="1546205"/>
                </a:lnTo>
                <a:lnTo>
                  <a:pt x="7862950" y="1496844"/>
                </a:lnTo>
                <a:lnTo>
                  <a:pt x="7849385" y="1447793"/>
                </a:lnTo>
                <a:lnTo>
                  <a:pt x="7834654" y="1399062"/>
                </a:lnTo>
                <a:lnTo>
                  <a:pt x="7818759" y="1350662"/>
                </a:lnTo>
                <a:lnTo>
                  <a:pt x="7801703" y="1302604"/>
                </a:lnTo>
                <a:lnTo>
                  <a:pt x="7783487" y="1254899"/>
                </a:lnTo>
                <a:lnTo>
                  <a:pt x="7763572" y="1206286"/>
                </a:lnTo>
                <a:lnTo>
                  <a:pt x="7742553" y="1158351"/>
                </a:lnTo>
                <a:lnTo>
                  <a:pt x="7720436" y="1111105"/>
                </a:lnTo>
                <a:lnTo>
                  <a:pt x="7697228" y="1064559"/>
                </a:lnTo>
                <a:lnTo>
                  <a:pt x="7672935" y="1018724"/>
                </a:lnTo>
                <a:lnTo>
                  <a:pt x="7647565" y="973610"/>
                </a:lnTo>
                <a:lnTo>
                  <a:pt x="7621124" y="929229"/>
                </a:lnTo>
                <a:lnTo>
                  <a:pt x="7593619" y="885591"/>
                </a:lnTo>
                <a:lnTo>
                  <a:pt x="7565057" y="842707"/>
                </a:lnTo>
                <a:lnTo>
                  <a:pt x="7535445" y="800588"/>
                </a:lnTo>
                <a:lnTo>
                  <a:pt x="7504789" y="759246"/>
                </a:lnTo>
                <a:lnTo>
                  <a:pt x="7473097" y="718690"/>
                </a:lnTo>
                <a:lnTo>
                  <a:pt x="7440375" y="678932"/>
                </a:lnTo>
                <a:lnTo>
                  <a:pt x="7406629" y="639982"/>
                </a:lnTo>
                <a:lnTo>
                  <a:pt x="7371867" y="601853"/>
                </a:lnTo>
                <a:lnTo>
                  <a:pt x="7336213" y="564677"/>
                </a:lnTo>
                <a:lnTo>
                  <a:pt x="7299792" y="528588"/>
                </a:lnTo>
                <a:lnTo>
                  <a:pt x="7262616" y="493593"/>
                </a:lnTo>
                <a:lnTo>
                  <a:pt x="7224694" y="459699"/>
                </a:lnTo>
                <a:lnTo>
                  <a:pt x="7186037" y="426914"/>
                </a:lnTo>
                <a:lnTo>
                  <a:pt x="7146654" y="395245"/>
                </a:lnTo>
                <a:lnTo>
                  <a:pt x="7106556" y="364699"/>
                </a:lnTo>
                <a:lnTo>
                  <a:pt x="7065753" y="335284"/>
                </a:lnTo>
                <a:lnTo>
                  <a:pt x="7024256" y="307006"/>
                </a:lnTo>
                <a:lnTo>
                  <a:pt x="6982074" y="279874"/>
                </a:lnTo>
                <a:lnTo>
                  <a:pt x="6939217" y="253894"/>
                </a:lnTo>
                <a:lnTo>
                  <a:pt x="6895697" y="229074"/>
                </a:lnTo>
                <a:lnTo>
                  <a:pt x="6851522" y="205421"/>
                </a:lnTo>
                <a:lnTo>
                  <a:pt x="6806703" y="182942"/>
                </a:lnTo>
                <a:lnTo>
                  <a:pt x="6761251" y="161645"/>
                </a:lnTo>
                <a:lnTo>
                  <a:pt x="6713635" y="140898"/>
                </a:lnTo>
                <a:lnTo>
                  <a:pt x="6665643" y="121563"/>
                </a:lnTo>
                <a:lnTo>
                  <a:pt x="6617287" y="103645"/>
                </a:lnTo>
                <a:lnTo>
                  <a:pt x="6568582" y="87144"/>
                </a:lnTo>
                <a:lnTo>
                  <a:pt x="6519537" y="72064"/>
                </a:lnTo>
                <a:lnTo>
                  <a:pt x="6470168" y="58408"/>
                </a:lnTo>
                <a:lnTo>
                  <a:pt x="6420484" y="46178"/>
                </a:lnTo>
                <a:lnTo>
                  <a:pt x="6370500" y="35376"/>
                </a:lnTo>
                <a:lnTo>
                  <a:pt x="6320228" y="26007"/>
                </a:lnTo>
                <a:lnTo>
                  <a:pt x="6269679" y="18071"/>
                </a:lnTo>
                <a:lnTo>
                  <a:pt x="6218867" y="11572"/>
                </a:lnTo>
                <a:lnTo>
                  <a:pt x="6167804" y="6513"/>
                </a:lnTo>
                <a:lnTo>
                  <a:pt x="6116503" y="2896"/>
                </a:lnTo>
                <a:lnTo>
                  <a:pt x="6064975" y="724"/>
                </a:lnTo>
                <a:lnTo>
                  <a:pt x="6013234" y="0"/>
                </a:lnTo>
                <a:close/>
              </a:path>
            </a:pathLst>
          </a:custGeom>
          <a:blipFill dpi="0" rotWithShape="0">
            <a:blip r:embed="rId2"/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5" name="Suora yhdysviiva 17">
            <a:extLst>
              <a:ext uri="{FF2B5EF4-FFF2-40B4-BE49-F238E27FC236}">
                <a16:creationId xmlns:a16="http://schemas.microsoft.com/office/drawing/2014/main" id="{E25F170C-5DFB-580B-84F8-7D6E97DE3D28}"/>
              </a:ext>
            </a:extLst>
          </p:cNvPr>
          <p:cNvCxnSpPr>
            <a:cxnSpLocks/>
          </p:cNvCxnSpPr>
          <p:nvPr userDrawn="1"/>
        </p:nvCxnSpPr>
        <p:spPr>
          <a:xfrm>
            <a:off x="0" y="6022781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uora yhdysviiva 17">
            <a:extLst>
              <a:ext uri="{FF2B5EF4-FFF2-40B4-BE49-F238E27FC236}">
                <a16:creationId xmlns:a16="http://schemas.microsoft.com/office/drawing/2014/main" id="{74FAF444-790A-BDFD-192E-7B0AB9A0EB15}"/>
              </a:ext>
            </a:extLst>
          </p:cNvPr>
          <p:cNvCxnSpPr>
            <a:cxnSpLocks/>
          </p:cNvCxnSpPr>
          <p:nvPr userDrawn="1"/>
        </p:nvCxnSpPr>
        <p:spPr>
          <a:xfrm>
            <a:off x="11344984" y="0"/>
            <a:ext cx="0" cy="6858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Päivämäärän paikkamerkki 3">
            <a:extLst>
              <a:ext uri="{FF2B5EF4-FFF2-40B4-BE49-F238E27FC236}">
                <a16:creationId xmlns:a16="http://schemas.microsoft.com/office/drawing/2014/main" id="{C1A84D04-CD75-7D1C-936B-49EA1BD81D13}"/>
              </a:ext>
            </a:extLst>
          </p:cNvPr>
          <p:cNvSpPr txBox="1">
            <a:spLocks/>
          </p:cNvSpPr>
          <p:nvPr userDrawn="1"/>
        </p:nvSpPr>
        <p:spPr>
          <a:xfrm>
            <a:off x="235655" y="6219825"/>
            <a:ext cx="1205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000" kern="1200" baseline="0">
                <a:solidFill>
                  <a:schemeClr val="tx1"/>
                </a:solidFill>
                <a:latin typeface="Courier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18B825-5B4C-4517-AAE4-A753F6A95F65}" type="datetime1">
              <a:rPr lang="fi-FI" smtClean="0"/>
              <a:pPr/>
              <a:t>16.3.2026</a:t>
            </a:fld>
            <a:endParaRPr lang="fi-FI"/>
          </a:p>
        </p:txBody>
      </p:sp>
      <p:sp>
        <p:nvSpPr>
          <p:cNvPr id="23" name="Dian numeron paikkamerkki 5">
            <a:extLst>
              <a:ext uri="{FF2B5EF4-FFF2-40B4-BE49-F238E27FC236}">
                <a16:creationId xmlns:a16="http://schemas.microsoft.com/office/drawing/2014/main" id="{2EFA35C3-A310-DB87-AE64-5D488EDFAAD3}"/>
              </a:ext>
            </a:extLst>
          </p:cNvPr>
          <p:cNvSpPr txBox="1">
            <a:spLocks/>
          </p:cNvSpPr>
          <p:nvPr userDrawn="1"/>
        </p:nvSpPr>
        <p:spPr>
          <a:xfrm>
            <a:off x="1527780" y="6219825"/>
            <a:ext cx="1924755" cy="365125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lstStyle>
            <a:defPPr>
              <a:defRPr lang="fi-FI"/>
            </a:defPPr>
            <a:lvl1pPr marL="0" algn="ctr" defTabSz="914400" rtl="0" eaLnBrk="1" latinLnBrk="0" hangingPunct="1">
              <a:defRPr sz="1000" kern="1200" baseline="0">
                <a:solidFill>
                  <a:schemeClr val="tx1"/>
                </a:solidFill>
                <a:latin typeface="Courier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A58E895-86FF-C743-B79D-C575D218C0BE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8" name="Suora yhdysviiva 17">
            <a:extLst>
              <a:ext uri="{FF2B5EF4-FFF2-40B4-BE49-F238E27FC236}">
                <a16:creationId xmlns:a16="http://schemas.microsoft.com/office/drawing/2014/main" id="{62155C4B-576A-CED2-C3EC-1A9F23773F96}"/>
              </a:ext>
            </a:extLst>
          </p:cNvPr>
          <p:cNvCxnSpPr>
            <a:cxnSpLocks/>
          </p:cNvCxnSpPr>
          <p:nvPr userDrawn="1"/>
        </p:nvCxnSpPr>
        <p:spPr>
          <a:xfrm>
            <a:off x="0" y="1495605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kstin paikkamerkki 24">
            <a:extLst>
              <a:ext uri="{FF2B5EF4-FFF2-40B4-BE49-F238E27FC236}">
                <a16:creationId xmlns:a16="http://schemas.microsoft.com/office/drawing/2014/main" id="{601FEC72-C827-54C9-D402-10D1E38250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54254" y="1912805"/>
            <a:ext cx="5389307" cy="3714269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latin typeface="+mj-lt"/>
              </a:defRPr>
            </a:lvl1pPr>
          </a:lstStyle>
          <a:p>
            <a:pPr lvl="0"/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</a:t>
            </a:r>
            <a:r>
              <a:rPr lang="fi-FI" dirty="0" err="1"/>
              <a:t>amet</a:t>
            </a:r>
            <a:r>
              <a:rPr lang="fi-FI" dirty="0"/>
              <a:t>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 Nam </a:t>
            </a:r>
            <a:r>
              <a:rPr lang="fi-FI" dirty="0" err="1"/>
              <a:t>arcu</a:t>
            </a:r>
            <a:r>
              <a:rPr lang="fi-FI" dirty="0"/>
              <a:t> </a:t>
            </a:r>
            <a:r>
              <a:rPr lang="fi-FI" dirty="0" err="1"/>
              <a:t>arcu</a:t>
            </a:r>
            <a:r>
              <a:rPr lang="fi-FI" dirty="0"/>
              <a:t>, </a:t>
            </a:r>
            <a:r>
              <a:rPr lang="fi-FI" dirty="0" err="1"/>
              <a:t>iaculis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</a:t>
            </a:r>
            <a:r>
              <a:rPr lang="fi-FI" dirty="0" err="1"/>
              <a:t>tempor</a:t>
            </a:r>
            <a:r>
              <a:rPr lang="fi-FI" dirty="0"/>
              <a:t> at, </a:t>
            </a:r>
            <a:r>
              <a:rPr lang="fi-FI" dirty="0" err="1"/>
              <a:t>interdum</a:t>
            </a:r>
            <a:r>
              <a:rPr lang="fi-FI" dirty="0"/>
              <a:t> </a:t>
            </a:r>
            <a:r>
              <a:rPr lang="fi-FI" dirty="0" err="1"/>
              <a:t>non</a:t>
            </a:r>
            <a:r>
              <a:rPr lang="fi-FI" dirty="0"/>
              <a:t> </a:t>
            </a:r>
            <a:r>
              <a:rPr lang="fi-FI" dirty="0" err="1"/>
              <a:t>nunc</a:t>
            </a:r>
            <a:r>
              <a:rPr lang="fi-FI" dirty="0"/>
              <a:t>. </a:t>
            </a:r>
            <a:r>
              <a:rPr lang="fi-FI" dirty="0" err="1"/>
              <a:t>Integer</a:t>
            </a:r>
            <a:r>
              <a:rPr lang="fi-FI" dirty="0"/>
              <a:t> mi </a:t>
            </a:r>
            <a:r>
              <a:rPr lang="fi-FI" dirty="0" err="1"/>
              <a:t>sem</a:t>
            </a:r>
            <a:r>
              <a:rPr lang="fi-FI" dirty="0"/>
              <a:t>, </a:t>
            </a:r>
            <a:r>
              <a:rPr lang="fi-FI" dirty="0" err="1"/>
              <a:t>lacinia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</a:t>
            </a:r>
            <a:r>
              <a:rPr lang="fi-FI" dirty="0" err="1"/>
              <a:t>amet</a:t>
            </a:r>
            <a:r>
              <a:rPr lang="fi-FI" dirty="0"/>
              <a:t> </a:t>
            </a:r>
            <a:r>
              <a:rPr lang="fi-FI" dirty="0" err="1"/>
              <a:t>tempor</a:t>
            </a:r>
            <a:r>
              <a:rPr lang="fi-FI" dirty="0"/>
              <a:t> </a:t>
            </a:r>
            <a:r>
              <a:rPr lang="fi-FI" dirty="0" err="1"/>
              <a:t>quis</a:t>
            </a:r>
            <a:r>
              <a:rPr lang="fi-FI" dirty="0"/>
              <a:t>, </a:t>
            </a:r>
            <a:r>
              <a:rPr lang="fi-FI" dirty="0" err="1"/>
              <a:t>finibus</a:t>
            </a:r>
            <a:r>
              <a:rPr lang="fi-FI" dirty="0"/>
              <a:t> </a:t>
            </a:r>
            <a:r>
              <a:rPr lang="fi-FI" dirty="0" err="1"/>
              <a:t>nec</a:t>
            </a:r>
            <a:r>
              <a:rPr lang="fi-FI" dirty="0"/>
              <a:t> libero. In </a:t>
            </a:r>
            <a:r>
              <a:rPr lang="fi-FI" dirty="0" err="1"/>
              <a:t>suscipit</a:t>
            </a:r>
            <a:r>
              <a:rPr lang="fi-FI" dirty="0"/>
              <a:t> </a:t>
            </a:r>
            <a:r>
              <a:rPr lang="fi-FI" dirty="0" err="1"/>
              <a:t>nunc</a:t>
            </a:r>
            <a:r>
              <a:rPr lang="fi-FI" dirty="0"/>
              <a:t> vitae </a:t>
            </a:r>
            <a:r>
              <a:rPr lang="fi-FI" dirty="0" err="1"/>
              <a:t>nunc</a:t>
            </a:r>
            <a:r>
              <a:rPr lang="fi-FI" dirty="0"/>
              <a:t> </a:t>
            </a:r>
            <a:r>
              <a:rPr lang="fi-FI" dirty="0" err="1"/>
              <a:t>fringilla</a:t>
            </a:r>
            <a:r>
              <a:rPr lang="fi-FI" dirty="0"/>
              <a:t>,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viverra</a:t>
            </a:r>
            <a:r>
              <a:rPr lang="fi-FI" dirty="0"/>
              <a:t> </a:t>
            </a:r>
            <a:r>
              <a:rPr lang="fi-FI" dirty="0" err="1"/>
              <a:t>risus</a:t>
            </a:r>
            <a:r>
              <a:rPr lang="fi-FI" dirty="0"/>
              <a:t> </a:t>
            </a:r>
            <a:r>
              <a:rPr lang="fi-FI" dirty="0" err="1"/>
              <a:t>tincidunt</a:t>
            </a:r>
            <a:r>
              <a:rPr lang="fi-FI" dirty="0"/>
              <a:t>. </a:t>
            </a:r>
          </a:p>
        </p:txBody>
      </p:sp>
      <p:sp>
        <p:nvSpPr>
          <p:cNvPr id="11" name="Tekstin paikkamerkki 24">
            <a:extLst>
              <a:ext uri="{FF2B5EF4-FFF2-40B4-BE49-F238E27FC236}">
                <a16:creationId xmlns:a16="http://schemas.microsoft.com/office/drawing/2014/main" id="{CEF13EEB-C8CB-85CC-7CFC-8A55A6A2B2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54254" y="432943"/>
            <a:ext cx="5389316" cy="935541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40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36290990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Kuvaelementti+Sisältö">
    <p:bg>
      <p:bgPr>
        <a:solidFill>
          <a:srgbClr val="E0E0E0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>
            <a:extLst>
              <a:ext uri="{FF2B5EF4-FFF2-40B4-BE49-F238E27FC236}">
                <a16:creationId xmlns:a16="http://schemas.microsoft.com/office/drawing/2014/main" id="{F992BD31-548F-97AA-23B1-A49B2A3B6BEF}"/>
              </a:ext>
            </a:extLst>
          </p:cNvPr>
          <p:cNvSpPr/>
          <p:nvPr userDrawn="1"/>
        </p:nvSpPr>
        <p:spPr>
          <a:xfrm rot="16200000">
            <a:off x="-2586330" y="-18633"/>
            <a:ext cx="8599080" cy="6879264"/>
          </a:xfrm>
          <a:custGeom>
            <a:avLst/>
            <a:gdLst/>
            <a:ahLst/>
            <a:cxnLst/>
            <a:rect l="l" t="t" r="r" b="b"/>
            <a:pathLst>
              <a:path w="7937500" h="6350000">
                <a:moveTo>
                  <a:pt x="6013234" y="0"/>
                </a:moveTo>
                <a:lnTo>
                  <a:pt x="5962469" y="699"/>
                </a:lnTo>
                <a:lnTo>
                  <a:pt x="5911911" y="2794"/>
                </a:lnTo>
                <a:lnTo>
                  <a:pt x="5861570" y="6282"/>
                </a:lnTo>
                <a:lnTo>
                  <a:pt x="5811458" y="11158"/>
                </a:lnTo>
                <a:lnTo>
                  <a:pt x="5761587" y="17420"/>
                </a:lnTo>
                <a:lnTo>
                  <a:pt x="5711967" y="25064"/>
                </a:lnTo>
                <a:lnTo>
                  <a:pt x="5662612" y="34086"/>
                </a:lnTo>
                <a:lnTo>
                  <a:pt x="5611765" y="44887"/>
                </a:lnTo>
                <a:lnTo>
                  <a:pt x="5561227" y="57161"/>
                </a:lnTo>
                <a:lnTo>
                  <a:pt x="5511010" y="70906"/>
                </a:lnTo>
                <a:lnTo>
                  <a:pt x="5461130" y="86121"/>
                </a:lnTo>
                <a:lnTo>
                  <a:pt x="5411598" y="102805"/>
                </a:lnTo>
                <a:lnTo>
                  <a:pt x="5362428" y="120954"/>
                </a:lnTo>
                <a:lnTo>
                  <a:pt x="5313634" y="140568"/>
                </a:lnTo>
                <a:lnTo>
                  <a:pt x="5265229" y="161645"/>
                </a:lnTo>
                <a:lnTo>
                  <a:pt x="5219774" y="182942"/>
                </a:lnTo>
                <a:lnTo>
                  <a:pt x="5174954" y="205421"/>
                </a:lnTo>
                <a:lnTo>
                  <a:pt x="5130777" y="229074"/>
                </a:lnTo>
                <a:lnTo>
                  <a:pt x="5087255" y="253894"/>
                </a:lnTo>
                <a:lnTo>
                  <a:pt x="5044398" y="279874"/>
                </a:lnTo>
                <a:lnTo>
                  <a:pt x="5002215" y="307006"/>
                </a:lnTo>
                <a:lnTo>
                  <a:pt x="4960717" y="335284"/>
                </a:lnTo>
                <a:lnTo>
                  <a:pt x="4919914" y="364699"/>
                </a:lnTo>
                <a:lnTo>
                  <a:pt x="4879817" y="395245"/>
                </a:lnTo>
                <a:lnTo>
                  <a:pt x="4840435" y="426914"/>
                </a:lnTo>
                <a:lnTo>
                  <a:pt x="4801778" y="459699"/>
                </a:lnTo>
                <a:lnTo>
                  <a:pt x="4763858" y="493593"/>
                </a:lnTo>
                <a:lnTo>
                  <a:pt x="4726683" y="528588"/>
                </a:lnTo>
                <a:lnTo>
                  <a:pt x="4690265" y="564677"/>
                </a:lnTo>
                <a:lnTo>
                  <a:pt x="4654613" y="601853"/>
                </a:lnTo>
                <a:lnTo>
                  <a:pt x="4619851" y="639982"/>
                </a:lnTo>
                <a:lnTo>
                  <a:pt x="4586105" y="678932"/>
                </a:lnTo>
                <a:lnTo>
                  <a:pt x="4553382" y="718690"/>
                </a:lnTo>
                <a:lnTo>
                  <a:pt x="4521688" y="759246"/>
                </a:lnTo>
                <a:lnTo>
                  <a:pt x="4491032" y="800588"/>
                </a:lnTo>
                <a:lnTo>
                  <a:pt x="4461419" y="842707"/>
                </a:lnTo>
                <a:lnTo>
                  <a:pt x="4432856" y="885591"/>
                </a:lnTo>
                <a:lnTo>
                  <a:pt x="4405351" y="929229"/>
                </a:lnTo>
                <a:lnTo>
                  <a:pt x="4378910" y="973610"/>
                </a:lnTo>
                <a:lnTo>
                  <a:pt x="4353539" y="1018724"/>
                </a:lnTo>
                <a:lnTo>
                  <a:pt x="4329247" y="1064559"/>
                </a:lnTo>
                <a:lnTo>
                  <a:pt x="4306039" y="1111105"/>
                </a:lnTo>
                <a:lnTo>
                  <a:pt x="4283923" y="1158351"/>
                </a:lnTo>
                <a:lnTo>
                  <a:pt x="4262906" y="1206286"/>
                </a:lnTo>
                <a:lnTo>
                  <a:pt x="4242993" y="1254899"/>
                </a:lnTo>
                <a:lnTo>
                  <a:pt x="4224768" y="1302628"/>
                </a:lnTo>
                <a:lnTo>
                  <a:pt x="4207704" y="1350711"/>
                </a:lnTo>
                <a:lnTo>
                  <a:pt x="4191803" y="1399136"/>
                </a:lnTo>
                <a:lnTo>
                  <a:pt x="4177067" y="1447893"/>
                </a:lnTo>
                <a:lnTo>
                  <a:pt x="4163497" y="1496970"/>
                </a:lnTo>
                <a:lnTo>
                  <a:pt x="4151097" y="1546357"/>
                </a:lnTo>
                <a:lnTo>
                  <a:pt x="4139868" y="1596043"/>
                </a:lnTo>
                <a:lnTo>
                  <a:pt x="4129812" y="1646016"/>
                </a:lnTo>
                <a:lnTo>
                  <a:pt x="4120932" y="1696267"/>
                </a:lnTo>
                <a:lnTo>
                  <a:pt x="4113229" y="1746784"/>
                </a:lnTo>
                <a:lnTo>
                  <a:pt x="4106705" y="1797556"/>
                </a:lnTo>
                <a:lnTo>
                  <a:pt x="4101363" y="1848572"/>
                </a:lnTo>
                <a:lnTo>
                  <a:pt x="4097204" y="1899821"/>
                </a:lnTo>
                <a:lnTo>
                  <a:pt x="4094231" y="1951293"/>
                </a:lnTo>
                <a:lnTo>
                  <a:pt x="4092446" y="2002976"/>
                </a:lnTo>
                <a:lnTo>
                  <a:pt x="4091851" y="2060714"/>
                </a:lnTo>
                <a:lnTo>
                  <a:pt x="4091851" y="3656482"/>
                </a:lnTo>
                <a:lnTo>
                  <a:pt x="4090123" y="3656482"/>
                </a:lnTo>
                <a:lnTo>
                  <a:pt x="4090123" y="4295127"/>
                </a:lnTo>
                <a:lnTo>
                  <a:pt x="4080597" y="4345464"/>
                </a:lnTo>
                <a:lnTo>
                  <a:pt x="4054635" y="4386618"/>
                </a:lnTo>
                <a:lnTo>
                  <a:pt x="4016159" y="4414388"/>
                </a:lnTo>
                <a:lnTo>
                  <a:pt x="3969092" y="4424578"/>
                </a:lnTo>
                <a:lnTo>
                  <a:pt x="3922031" y="4414388"/>
                </a:lnTo>
                <a:lnTo>
                  <a:pt x="3883555" y="4386618"/>
                </a:lnTo>
                <a:lnTo>
                  <a:pt x="3857589" y="4345464"/>
                </a:lnTo>
                <a:lnTo>
                  <a:pt x="3848061" y="4295127"/>
                </a:lnTo>
                <a:lnTo>
                  <a:pt x="3842778" y="2054428"/>
                </a:lnTo>
                <a:lnTo>
                  <a:pt x="3842174" y="2002573"/>
                </a:lnTo>
                <a:lnTo>
                  <a:pt x="3840381" y="1950918"/>
                </a:lnTo>
                <a:lnTo>
                  <a:pt x="3837401" y="1899475"/>
                </a:lnTo>
                <a:lnTo>
                  <a:pt x="3833237" y="1848254"/>
                </a:lnTo>
                <a:lnTo>
                  <a:pt x="3827891" y="1797266"/>
                </a:lnTo>
                <a:lnTo>
                  <a:pt x="3821364" y="1746522"/>
                </a:lnTo>
                <a:lnTo>
                  <a:pt x="3813659" y="1696033"/>
                </a:lnTo>
                <a:lnTo>
                  <a:pt x="3804778" y="1645810"/>
                </a:lnTo>
                <a:lnTo>
                  <a:pt x="3794723" y="1595863"/>
                </a:lnTo>
                <a:lnTo>
                  <a:pt x="3783496" y="1546205"/>
                </a:lnTo>
                <a:lnTo>
                  <a:pt x="3771099" y="1496844"/>
                </a:lnTo>
                <a:lnTo>
                  <a:pt x="3757534" y="1447793"/>
                </a:lnTo>
                <a:lnTo>
                  <a:pt x="3742803" y="1399062"/>
                </a:lnTo>
                <a:lnTo>
                  <a:pt x="3726908" y="1350662"/>
                </a:lnTo>
                <a:lnTo>
                  <a:pt x="3709852" y="1302604"/>
                </a:lnTo>
                <a:lnTo>
                  <a:pt x="3691635" y="1254899"/>
                </a:lnTo>
                <a:lnTo>
                  <a:pt x="3671721" y="1206286"/>
                </a:lnTo>
                <a:lnTo>
                  <a:pt x="3650702" y="1158351"/>
                </a:lnTo>
                <a:lnTo>
                  <a:pt x="3628585" y="1111105"/>
                </a:lnTo>
                <a:lnTo>
                  <a:pt x="3605376" y="1064559"/>
                </a:lnTo>
                <a:lnTo>
                  <a:pt x="3581084" y="1018724"/>
                </a:lnTo>
                <a:lnTo>
                  <a:pt x="3555714" y="973610"/>
                </a:lnTo>
                <a:lnTo>
                  <a:pt x="3529273" y="929229"/>
                </a:lnTo>
                <a:lnTo>
                  <a:pt x="3501768" y="885591"/>
                </a:lnTo>
                <a:lnTo>
                  <a:pt x="3473206" y="842707"/>
                </a:lnTo>
                <a:lnTo>
                  <a:pt x="3443594" y="800588"/>
                </a:lnTo>
                <a:lnTo>
                  <a:pt x="3412938" y="759246"/>
                </a:lnTo>
                <a:lnTo>
                  <a:pt x="3381246" y="718690"/>
                </a:lnTo>
                <a:lnTo>
                  <a:pt x="3348523" y="678932"/>
                </a:lnTo>
                <a:lnTo>
                  <a:pt x="3314778" y="639982"/>
                </a:lnTo>
                <a:lnTo>
                  <a:pt x="3280016" y="601853"/>
                </a:lnTo>
                <a:lnTo>
                  <a:pt x="3244362" y="564677"/>
                </a:lnTo>
                <a:lnTo>
                  <a:pt x="3207942" y="528588"/>
                </a:lnTo>
                <a:lnTo>
                  <a:pt x="3170766" y="493593"/>
                </a:lnTo>
                <a:lnTo>
                  <a:pt x="3132845" y="459699"/>
                </a:lnTo>
                <a:lnTo>
                  <a:pt x="3094188" y="426914"/>
                </a:lnTo>
                <a:lnTo>
                  <a:pt x="3054807" y="395245"/>
                </a:lnTo>
                <a:lnTo>
                  <a:pt x="3014710" y="364699"/>
                </a:lnTo>
                <a:lnTo>
                  <a:pt x="2973907" y="335284"/>
                </a:lnTo>
                <a:lnTo>
                  <a:pt x="2932410" y="307006"/>
                </a:lnTo>
                <a:lnTo>
                  <a:pt x="2890228" y="279874"/>
                </a:lnTo>
                <a:lnTo>
                  <a:pt x="2847372" y="253894"/>
                </a:lnTo>
                <a:lnTo>
                  <a:pt x="2803850" y="229074"/>
                </a:lnTo>
                <a:lnTo>
                  <a:pt x="2759675" y="205421"/>
                </a:lnTo>
                <a:lnTo>
                  <a:pt x="2714854" y="182942"/>
                </a:lnTo>
                <a:lnTo>
                  <a:pt x="2669400" y="161645"/>
                </a:lnTo>
                <a:lnTo>
                  <a:pt x="2621783" y="140898"/>
                </a:lnTo>
                <a:lnTo>
                  <a:pt x="2573792" y="121563"/>
                </a:lnTo>
                <a:lnTo>
                  <a:pt x="2525436" y="103645"/>
                </a:lnTo>
                <a:lnTo>
                  <a:pt x="2476730" y="87144"/>
                </a:lnTo>
                <a:lnTo>
                  <a:pt x="2427686" y="72064"/>
                </a:lnTo>
                <a:lnTo>
                  <a:pt x="2378316" y="58408"/>
                </a:lnTo>
                <a:lnTo>
                  <a:pt x="2328633" y="46178"/>
                </a:lnTo>
                <a:lnTo>
                  <a:pt x="2278649" y="35376"/>
                </a:lnTo>
                <a:lnTo>
                  <a:pt x="2228376" y="26007"/>
                </a:lnTo>
                <a:lnTo>
                  <a:pt x="2177828" y="18071"/>
                </a:lnTo>
                <a:lnTo>
                  <a:pt x="2127016" y="11572"/>
                </a:lnTo>
                <a:lnTo>
                  <a:pt x="2075953" y="6513"/>
                </a:lnTo>
                <a:lnTo>
                  <a:pt x="2024651" y="2896"/>
                </a:lnTo>
                <a:lnTo>
                  <a:pt x="1973124" y="724"/>
                </a:lnTo>
                <a:lnTo>
                  <a:pt x="1921382" y="0"/>
                </a:lnTo>
                <a:lnTo>
                  <a:pt x="1869641" y="724"/>
                </a:lnTo>
                <a:lnTo>
                  <a:pt x="1818114" y="2896"/>
                </a:lnTo>
                <a:lnTo>
                  <a:pt x="1766813" y="6513"/>
                </a:lnTo>
                <a:lnTo>
                  <a:pt x="1715751" y="11572"/>
                </a:lnTo>
                <a:lnTo>
                  <a:pt x="1664940" y="18071"/>
                </a:lnTo>
                <a:lnTo>
                  <a:pt x="1614393" y="26007"/>
                </a:lnTo>
                <a:lnTo>
                  <a:pt x="1564122" y="35376"/>
                </a:lnTo>
                <a:lnTo>
                  <a:pt x="1514139" y="46178"/>
                </a:lnTo>
                <a:lnTo>
                  <a:pt x="1464457" y="58408"/>
                </a:lnTo>
                <a:lnTo>
                  <a:pt x="1415088" y="72064"/>
                </a:lnTo>
                <a:lnTo>
                  <a:pt x="1366045" y="87144"/>
                </a:lnTo>
                <a:lnTo>
                  <a:pt x="1317340" y="103645"/>
                </a:lnTo>
                <a:lnTo>
                  <a:pt x="1268986" y="121563"/>
                </a:lnTo>
                <a:lnTo>
                  <a:pt x="1220994" y="140898"/>
                </a:lnTo>
                <a:lnTo>
                  <a:pt x="1173378" y="161645"/>
                </a:lnTo>
                <a:lnTo>
                  <a:pt x="1127923" y="182942"/>
                </a:lnTo>
                <a:lnTo>
                  <a:pt x="1083103" y="205421"/>
                </a:lnTo>
                <a:lnTo>
                  <a:pt x="1038926" y="229074"/>
                </a:lnTo>
                <a:lnTo>
                  <a:pt x="995404" y="253894"/>
                </a:lnTo>
                <a:lnTo>
                  <a:pt x="952547" y="279874"/>
                </a:lnTo>
                <a:lnTo>
                  <a:pt x="910364" y="307006"/>
                </a:lnTo>
                <a:lnTo>
                  <a:pt x="868866" y="335284"/>
                </a:lnTo>
                <a:lnTo>
                  <a:pt x="828063" y="364699"/>
                </a:lnTo>
                <a:lnTo>
                  <a:pt x="787966" y="395245"/>
                </a:lnTo>
                <a:lnTo>
                  <a:pt x="748584" y="426914"/>
                </a:lnTo>
                <a:lnTo>
                  <a:pt x="709927" y="459699"/>
                </a:lnTo>
                <a:lnTo>
                  <a:pt x="672007" y="493593"/>
                </a:lnTo>
                <a:lnTo>
                  <a:pt x="634832" y="528588"/>
                </a:lnTo>
                <a:lnTo>
                  <a:pt x="598414" y="564677"/>
                </a:lnTo>
                <a:lnTo>
                  <a:pt x="562762" y="601853"/>
                </a:lnTo>
                <a:lnTo>
                  <a:pt x="528000" y="639982"/>
                </a:lnTo>
                <a:lnTo>
                  <a:pt x="494254" y="678932"/>
                </a:lnTo>
                <a:lnTo>
                  <a:pt x="461531" y="718690"/>
                </a:lnTo>
                <a:lnTo>
                  <a:pt x="429837" y="759246"/>
                </a:lnTo>
                <a:lnTo>
                  <a:pt x="399181" y="800588"/>
                </a:lnTo>
                <a:lnTo>
                  <a:pt x="369568" y="842707"/>
                </a:lnTo>
                <a:lnTo>
                  <a:pt x="341005" y="885591"/>
                </a:lnTo>
                <a:lnTo>
                  <a:pt x="313500" y="929229"/>
                </a:lnTo>
                <a:lnTo>
                  <a:pt x="287058" y="973610"/>
                </a:lnTo>
                <a:lnTo>
                  <a:pt x="261688" y="1018724"/>
                </a:lnTo>
                <a:lnTo>
                  <a:pt x="237396" y="1064559"/>
                </a:lnTo>
                <a:lnTo>
                  <a:pt x="214188" y="1111105"/>
                </a:lnTo>
                <a:lnTo>
                  <a:pt x="192072" y="1158351"/>
                </a:lnTo>
                <a:lnTo>
                  <a:pt x="171054" y="1206286"/>
                </a:lnTo>
                <a:lnTo>
                  <a:pt x="151142" y="1254899"/>
                </a:lnTo>
                <a:lnTo>
                  <a:pt x="132917" y="1302628"/>
                </a:lnTo>
                <a:lnTo>
                  <a:pt x="115853" y="1350711"/>
                </a:lnTo>
                <a:lnTo>
                  <a:pt x="99952" y="1399136"/>
                </a:lnTo>
                <a:lnTo>
                  <a:pt x="85216" y="1447893"/>
                </a:lnTo>
                <a:lnTo>
                  <a:pt x="71646" y="1496970"/>
                </a:lnTo>
                <a:lnTo>
                  <a:pt x="59246" y="1546357"/>
                </a:lnTo>
                <a:lnTo>
                  <a:pt x="48017" y="1596043"/>
                </a:lnTo>
                <a:lnTo>
                  <a:pt x="37961" y="1646016"/>
                </a:lnTo>
                <a:lnTo>
                  <a:pt x="29081" y="1696267"/>
                </a:lnTo>
                <a:lnTo>
                  <a:pt x="21378" y="1746784"/>
                </a:lnTo>
                <a:lnTo>
                  <a:pt x="14854" y="1797556"/>
                </a:lnTo>
                <a:lnTo>
                  <a:pt x="9512" y="1848572"/>
                </a:lnTo>
                <a:lnTo>
                  <a:pt x="5353" y="1899821"/>
                </a:lnTo>
                <a:lnTo>
                  <a:pt x="2380" y="1951293"/>
                </a:lnTo>
                <a:lnTo>
                  <a:pt x="595" y="2002976"/>
                </a:lnTo>
                <a:lnTo>
                  <a:pt x="0" y="2054860"/>
                </a:lnTo>
                <a:lnTo>
                  <a:pt x="0" y="5934163"/>
                </a:lnTo>
                <a:lnTo>
                  <a:pt x="2541" y="5982660"/>
                </a:lnTo>
                <a:lnTo>
                  <a:pt x="9976" y="6029513"/>
                </a:lnTo>
                <a:lnTo>
                  <a:pt x="22022" y="6074410"/>
                </a:lnTo>
                <a:lnTo>
                  <a:pt x="38395" y="6117041"/>
                </a:lnTo>
                <a:lnTo>
                  <a:pt x="58812" y="6157091"/>
                </a:lnTo>
                <a:lnTo>
                  <a:pt x="82988" y="6194251"/>
                </a:lnTo>
                <a:lnTo>
                  <a:pt x="110642" y="6228207"/>
                </a:lnTo>
                <a:lnTo>
                  <a:pt x="141489" y="6258647"/>
                </a:lnTo>
                <a:lnTo>
                  <a:pt x="175246" y="6285261"/>
                </a:lnTo>
                <a:lnTo>
                  <a:pt x="211629" y="6307735"/>
                </a:lnTo>
                <a:lnTo>
                  <a:pt x="250356" y="6325758"/>
                </a:lnTo>
                <a:lnTo>
                  <a:pt x="291143" y="6339017"/>
                </a:lnTo>
                <a:lnTo>
                  <a:pt x="333705" y="6347202"/>
                </a:lnTo>
                <a:lnTo>
                  <a:pt x="377761" y="6350000"/>
                </a:lnTo>
                <a:lnTo>
                  <a:pt x="1422590" y="6350000"/>
                </a:lnTo>
                <a:lnTo>
                  <a:pt x="1466646" y="6347202"/>
                </a:lnTo>
                <a:lnTo>
                  <a:pt x="1509209" y="6339017"/>
                </a:lnTo>
                <a:lnTo>
                  <a:pt x="1549996" y="6325758"/>
                </a:lnTo>
                <a:lnTo>
                  <a:pt x="1588724" y="6307735"/>
                </a:lnTo>
                <a:lnTo>
                  <a:pt x="1625109" y="6285261"/>
                </a:lnTo>
                <a:lnTo>
                  <a:pt x="1658867" y="6258647"/>
                </a:lnTo>
                <a:lnTo>
                  <a:pt x="1689715" y="6228207"/>
                </a:lnTo>
                <a:lnTo>
                  <a:pt x="1717370" y="6194251"/>
                </a:lnTo>
                <a:lnTo>
                  <a:pt x="1741548" y="6157091"/>
                </a:lnTo>
                <a:lnTo>
                  <a:pt x="1761966" y="6117041"/>
                </a:lnTo>
                <a:lnTo>
                  <a:pt x="1778340" y="6074410"/>
                </a:lnTo>
                <a:lnTo>
                  <a:pt x="1790387" y="6029513"/>
                </a:lnTo>
                <a:lnTo>
                  <a:pt x="1797823" y="5982660"/>
                </a:lnTo>
                <a:lnTo>
                  <a:pt x="1800364" y="5934163"/>
                </a:lnTo>
                <a:lnTo>
                  <a:pt x="1800352" y="2054860"/>
                </a:lnTo>
                <a:lnTo>
                  <a:pt x="1809879" y="2004524"/>
                </a:lnTo>
                <a:lnTo>
                  <a:pt x="1835845" y="1963375"/>
                </a:lnTo>
                <a:lnTo>
                  <a:pt x="1874321" y="1935609"/>
                </a:lnTo>
                <a:lnTo>
                  <a:pt x="1921382" y="1925421"/>
                </a:lnTo>
                <a:lnTo>
                  <a:pt x="1968449" y="1935609"/>
                </a:lnTo>
                <a:lnTo>
                  <a:pt x="2006925" y="1963375"/>
                </a:lnTo>
                <a:lnTo>
                  <a:pt x="2032888" y="2004524"/>
                </a:lnTo>
                <a:lnTo>
                  <a:pt x="2042414" y="2054860"/>
                </a:lnTo>
                <a:lnTo>
                  <a:pt x="2047697" y="4295559"/>
                </a:lnTo>
                <a:lnTo>
                  <a:pt x="2048303" y="4347414"/>
                </a:lnTo>
                <a:lnTo>
                  <a:pt x="2050098" y="4399069"/>
                </a:lnTo>
                <a:lnTo>
                  <a:pt x="2053080" y="4450514"/>
                </a:lnTo>
                <a:lnTo>
                  <a:pt x="2057245" y="4501736"/>
                </a:lnTo>
                <a:lnTo>
                  <a:pt x="2062592" y="4552726"/>
                </a:lnTo>
                <a:lnTo>
                  <a:pt x="2069120" y="4603472"/>
                </a:lnTo>
                <a:lnTo>
                  <a:pt x="2076825" y="4653962"/>
                </a:lnTo>
                <a:lnTo>
                  <a:pt x="2085706" y="4704187"/>
                </a:lnTo>
                <a:lnTo>
                  <a:pt x="2095761" y="4754136"/>
                </a:lnTo>
                <a:lnTo>
                  <a:pt x="2106988" y="4803796"/>
                </a:lnTo>
                <a:lnTo>
                  <a:pt x="2119384" y="4853158"/>
                </a:lnTo>
                <a:lnTo>
                  <a:pt x="2132948" y="4902209"/>
                </a:lnTo>
                <a:lnTo>
                  <a:pt x="2147678" y="4950941"/>
                </a:lnTo>
                <a:lnTo>
                  <a:pt x="2163571" y="4999340"/>
                </a:lnTo>
                <a:lnTo>
                  <a:pt x="2180626" y="5047397"/>
                </a:lnTo>
                <a:lnTo>
                  <a:pt x="2198839" y="5095100"/>
                </a:lnTo>
                <a:lnTo>
                  <a:pt x="2218754" y="5143713"/>
                </a:lnTo>
                <a:lnTo>
                  <a:pt x="2239773" y="5191648"/>
                </a:lnTo>
                <a:lnTo>
                  <a:pt x="2261890" y="5238894"/>
                </a:lnTo>
                <a:lnTo>
                  <a:pt x="2285098" y="5285440"/>
                </a:lnTo>
                <a:lnTo>
                  <a:pt x="2309391" y="5331275"/>
                </a:lnTo>
                <a:lnTo>
                  <a:pt x="2334761" y="5376389"/>
                </a:lnTo>
                <a:lnTo>
                  <a:pt x="2361202" y="5420770"/>
                </a:lnTo>
                <a:lnTo>
                  <a:pt x="2388707" y="5464408"/>
                </a:lnTo>
                <a:lnTo>
                  <a:pt x="2417269" y="5507292"/>
                </a:lnTo>
                <a:lnTo>
                  <a:pt x="2446881" y="5549411"/>
                </a:lnTo>
                <a:lnTo>
                  <a:pt x="2477537" y="5590753"/>
                </a:lnTo>
                <a:lnTo>
                  <a:pt x="2509229" y="5631309"/>
                </a:lnTo>
                <a:lnTo>
                  <a:pt x="2541951" y="5671067"/>
                </a:lnTo>
                <a:lnTo>
                  <a:pt x="2575697" y="5710017"/>
                </a:lnTo>
                <a:lnTo>
                  <a:pt x="2610459" y="5748147"/>
                </a:lnTo>
                <a:lnTo>
                  <a:pt x="2646113" y="5785322"/>
                </a:lnTo>
                <a:lnTo>
                  <a:pt x="2682534" y="5821411"/>
                </a:lnTo>
                <a:lnTo>
                  <a:pt x="2719710" y="5856406"/>
                </a:lnTo>
                <a:lnTo>
                  <a:pt x="2757632" y="5890300"/>
                </a:lnTo>
                <a:lnTo>
                  <a:pt x="2796290" y="5923085"/>
                </a:lnTo>
                <a:lnTo>
                  <a:pt x="2835673" y="5954754"/>
                </a:lnTo>
                <a:lnTo>
                  <a:pt x="2875771" y="5985300"/>
                </a:lnTo>
                <a:lnTo>
                  <a:pt x="2916574" y="6014715"/>
                </a:lnTo>
                <a:lnTo>
                  <a:pt x="2958073" y="6042993"/>
                </a:lnTo>
                <a:lnTo>
                  <a:pt x="3000256" y="6070125"/>
                </a:lnTo>
                <a:lnTo>
                  <a:pt x="3043114" y="6096105"/>
                </a:lnTo>
                <a:lnTo>
                  <a:pt x="3086636" y="6120925"/>
                </a:lnTo>
                <a:lnTo>
                  <a:pt x="3130812" y="6144578"/>
                </a:lnTo>
                <a:lnTo>
                  <a:pt x="3175633" y="6167057"/>
                </a:lnTo>
                <a:lnTo>
                  <a:pt x="3221088" y="6188354"/>
                </a:lnTo>
                <a:lnTo>
                  <a:pt x="3268704" y="6209101"/>
                </a:lnTo>
                <a:lnTo>
                  <a:pt x="3316695" y="6228436"/>
                </a:lnTo>
                <a:lnTo>
                  <a:pt x="3365050" y="6246354"/>
                </a:lnTo>
                <a:lnTo>
                  <a:pt x="3413755" y="6262855"/>
                </a:lnTo>
                <a:lnTo>
                  <a:pt x="3462798" y="6277935"/>
                </a:lnTo>
                <a:lnTo>
                  <a:pt x="3512167" y="6291591"/>
                </a:lnTo>
                <a:lnTo>
                  <a:pt x="3561849" y="6303821"/>
                </a:lnTo>
                <a:lnTo>
                  <a:pt x="3611832" y="6314623"/>
                </a:lnTo>
                <a:lnTo>
                  <a:pt x="3662103" y="6323992"/>
                </a:lnTo>
                <a:lnTo>
                  <a:pt x="3712650" y="6331928"/>
                </a:lnTo>
                <a:lnTo>
                  <a:pt x="3763461" y="6338427"/>
                </a:lnTo>
                <a:lnTo>
                  <a:pt x="3814523" y="6343486"/>
                </a:lnTo>
                <a:lnTo>
                  <a:pt x="3865824" y="6347103"/>
                </a:lnTo>
                <a:lnTo>
                  <a:pt x="3917351" y="6349275"/>
                </a:lnTo>
                <a:lnTo>
                  <a:pt x="3969092" y="6350000"/>
                </a:lnTo>
                <a:lnTo>
                  <a:pt x="4019857" y="6349300"/>
                </a:lnTo>
                <a:lnTo>
                  <a:pt x="4070418" y="6347203"/>
                </a:lnTo>
                <a:lnTo>
                  <a:pt x="4120761" y="6343712"/>
                </a:lnTo>
                <a:lnTo>
                  <a:pt x="4170876" y="6338833"/>
                </a:lnTo>
                <a:lnTo>
                  <a:pt x="4220750" y="6332568"/>
                </a:lnTo>
                <a:lnTo>
                  <a:pt x="4270371" y="6324923"/>
                </a:lnTo>
                <a:lnTo>
                  <a:pt x="4319727" y="6315900"/>
                </a:lnTo>
                <a:lnTo>
                  <a:pt x="4370569" y="6305104"/>
                </a:lnTo>
                <a:lnTo>
                  <a:pt x="4421105" y="6292833"/>
                </a:lnTo>
                <a:lnTo>
                  <a:pt x="4471319" y="6279090"/>
                </a:lnTo>
                <a:lnTo>
                  <a:pt x="4521198" y="6263876"/>
                </a:lnTo>
                <a:lnTo>
                  <a:pt x="4570729" y="6247194"/>
                </a:lnTo>
                <a:lnTo>
                  <a:pt x="4619898" y="6229045"/>
                </a:lnTo>
                <a:lnTo>
                  <a:pt x="4668692" y="6209431"/>
                </a:lnTo>
                <a:lnTo>
                  <a:pt x="4717097" y="6188354"/>
                </a:lnTo>
                <a:lnTo>
                  <a:pt x="4762554" y="6167057"/>
                </a:lnTo>
                <a:lnTo>
                  <a:pt x="4807376" y="6144578"/>
                </a:lnTo>
                <a:lnTo>
                  <a:pt x="4851554" y="6120925"/>
                </a:lnTo>
                <a:lnTo>
                  <a:pt x="4895077" y="6096105"/>
                </a:lnTo>
                <a:lnTo>
                  <a:pt x="4937934" y="6070125"/>
                </a:lnTo>
                <a:lnTo>
                  <a:pt x="4980117" y="6042993"/>
                </a:lnTo>
                <a:lnTo>
                  <a:pt x="5021615" y="6014715"/>
                </a:lnTo>
                <a:lnTo>
                  <a:pt x="5062418" y="5985300"/>
                </a:lnTo>
                <a:lnTo>
                  <a:pt x="5102516" y="5954754"/>
                </a:lnTo>
                <a:lnTo>
                  <a:pt x="5141898" y="5923085"/>
                </a:lnTo>
                <a:lnTo>
                  <a:pt x="5180555" y="5890300"/>
                </a:lnTo>
                <a:lnTo>
                  <a:pt x="5218476" y="5856406"/>
                </a:lnTo>
                <a:lnTo>
                  <a:pt x="5255652" y="5821411"/>
                </a:lnTo>
                <a:lnTo>
                  <a:pt x="5292072" y="5785322"/>
                </a:lnTo>
                <a:lnTo>
                  <a:pt x="5327726" y="5748147"/>
                </a:lnTo>
                <a:lnTo>
                  <a:pt x="5362485" y="5710017"/>
                </a:lnTo>
                <a:lnTo>
                  <a:pt x="5396229" y="5671067"/>
                </a:lnTo>
                <a:lnTo>
                  <a:pt x="5428951" y="5631309"/>
                </a:lnTo>
                <a:lnTo>
                  <a:pt x="5460643" y="5590753"/>
                </a:lnTo>
                <a:lnTo>
                  <a:pt x="5491298" y="5549411"/>
                </a:lnTo>
                <a:lnTo>
                  <a:pt x="5520911" y="5507292"/>
                </a:lnTo>
                <a:lnTo>
                  <a:pt x="5549473" y="5464408"/>
                </a:lnTo>
                <a:lnTo>
                  <a:pt x="5576978" y="5420770"/>
                </a:lnTo>
                <a:lnTo>
                  <a:pt x="5603420" y="5376389"/>
                </a:lnTo>
                <a:lnTo>
                  <a:pt x="5628791" y="5331275"/>
                </a:lnTo>
                <a:lnTo>
                  <a:pt x="5653084" y="5285440"/>
                </a:lnTo>
                <a:lnTo>
                  <a:pt x="5676293" y="5238894"/>
                </a:lnTo>
                <a:lnTo>
                  <a:pt x="5698411" y="5191648"/>
                </a:lnTo>
                <a:lnTo>
                  <a:pt x="5719431" y="5143713"/>
                </a:lnTo>
                <a:lnTo>
                  <a:pt x="5739345" y="5095100"/>
                </a:lnTo>
                <a:lnTo>
                  <a:pt x="5757570" y="5047371"/>
                </a:lnTo>
                <a:lnTo>
                  <a:pt x="5774635" y="4999288"/>
                </a:lnTo>
                <a:lnTo>
                  <a:pt x="5790536" y="4950862"/>
                </a:lnTo>
                <a:lnTo>
                  <a:pt x="5805272" y="4902104"/>
                </a:lnTo>
                <a:lnTo>
                  <a:pt x="5818841" y="4853026"/>
                </a:lnTo>
                <a:lnTo>
                  <a:pt x="5831241" y="4803638"/>
                </a:lnTo>
                <a:lnTo>
                  <a:pt x="5842470" y="4753951"/>
                </a:lnTo>
                <a:lnTo>
                  <a:pt x="5852526" y="4703976"/>
                </a:lnTo>
                <a:lnTo>
                  <a:pt x="5861407" y="4653724"/>
                </a:lnTo>
                <a:lnTo>
                  <a:pt x="5869110" y="4603207"/>
                </a:lnTo>
                <a:lnTo>
                  <a:pt x="5875633" y="4552434"/>
                </a:lnTo>
                <a:lnTo>
                  <a:pt x="5880976" y="4501417"/>
                </a:lnTo>
                <a:lnTo>
                  <a:pt x="5885134" y="4450167"/>
                </a:lnTo>
                <a:lnTo>
                  <a:pt x="5888107" y="4398694"/>
                </a:lnTo>
                <a:lnTo>
                  <a:pt x="5889893" y="4347011"/>
                </a:lnTo>
                <a:lnTo>
                  <a:pt x="5890488" y="4295127"/>
                </a:lnTo>
                <a:lnTo>
                  <a:pt x="5890488" y="2288425"/>
                </a:lnTo>
                <a:lnTo>
                  <a:pt x="5892203" y="2288425"/>
                </a:lnTo>
                <a:lnTo>
                  <a:pt x="5892203" y="2054860"/>
                </a:lnTo>
                <a:lnTo>
                  <a:pt x="5901729" y="2004524"/>
                </a:lnTo>
                <a:lnTo>
                  <a:pt x="5927691" y="1963375"/>
                </a:lnTo>
                <a:lnTo>
                  <a:pt x="5966167" y="1935609"/>
                </a:lnTo>
                <a:lnTo>
                  <a:pt x="6013234" y="1925421"/>
                </a:lnTo>
                <a:lnTo>
                  <a:pt x="6060300" y="1935609"/>
                </a:lnTo>
                <a:lnTo>
                  <a:pt x="6098776" y="1963375"/>
                </a:lnTo>
                <a:lnTo>
                  <a:pt x="6124739" y="2004524"/>
                </a:lnTo>
                <a:lnTo>
                  <a:pt x="6134265" y="2054860"/>
                </a:lnTo>
                <a:lnTo>
                  <a:pt x="6137135" y="5934163"/>
                </a:lnTo>
                <a:lnTo>
                  <a:pt x="6139676" y="5982660"/>
                </a:lnTo>
                <a:lnTo>
                  <a:pt x="6147112" y="6029513"/>
                </a:lnTo>
                <a:lnTo>
                  <a:pt x="6159157" y="6074410"/>
                </a:lnTo>
                <a:lnTo>
                  <a:pt x="6175530" y="6117041"/>
                </a:lnTo>
                <a:lnTo>
                  <a:pt x="6195947" y="6157091"/>
                </a:lnTo>
                <a:lnTo>
                  <a:pt x="6220124" y="6194251"/>
                </a:lnTo>
                <a:lnTo>
                  <a:pt x="6247777" y="6228207"/>
                </a:lnTo>
                <a:lnTo>
                  <a:pt x="6278624" y="6258647"/>
                </a:lnTo>
                <a:lnTo>
                  <a:pt x="6312381" y="6285261"/>
                </a:lnTo>
                <a:lnTo>
                  <a:pt x="6348765" y="6307735"/>
                </a:lnTo>
                <a:lnTo>
                  <a:pt x="6387491" y="6325758"/>
                </a:lnTo>
                <a:lnTo>
                  <a:pt x="6428278" y="6339017"/>
                </a:lnTo>
                <a:lnTo>
                  <a:pt x="6470841" y="6347202"/>
                </a:lnTo>
                <a:lnTo>
                  <a:pt x="6514896" y="6350000"/>
                </a:lnTo>
                <a:lnTo>
                  <a:pt x="7559725" y="6350000"/>
                </a:lnTo>
                <a:lnTo>
                  <a:pt x="7603781" y="6347202"/>
                </a:lnTo>
                <a:lnTo>
                  <a:pt x="7646344" y="6339017"/>
                </a:lnTo>
                <a:lnTo>
                  <a:pt x="7687132" y="6325758"/>
                </a:lnTo>
                <a:lnTo>
                  <a:pt x="7725859" y="6307735"/>
                </a:lnTo>
                <a:lnTo>
                  <a:pt x="7762244" y="6285261"/>
                </a:lnTo>
                <a:lnTo>
                  <a:pt x="7796002" y="6258647"/>
                </a:lnTo>
                <a:lnTo>
                  <a:pt x="7826851" y="6228207"/>
                </a:lnTo>
                <a:lnTo>
                  <a:pt x="7854506" y="6194251"/>
                </a:lnTo>
                <a:lnTo>
                  <a:pt x="7878684" y="6157091"/>
                </a:lnTo>
                <a:lnTo>
                  <a:pt x="7899102" y="6117041"/>
                </a:lnTo>
                <a:lnTo>
                  <a:pt x="7915475" y="6074410"/>
                </a:lnTo>
                <a:lnTo>
                  <a:pt x="7927522" y="6029513"/>
                </a:lnTo>
                <a:lnTo>
                  <a:pt x="7934958" y="5982660"/>
                </a:lnTo>
                <a:lnTo>
                  <a:pt x="7937500" y="5934163"/>
                </a:lnTo>
                <a:lnTo>
                  <a:pt x="7934629" y="2054428"/>
                </a:lnTo>
                <a:lnTo>
                  <a:pt x="7934025" y="2002573"/>
                </a:lnTo>
                <a:lnTo>
                  <a:pt x="7932232" y="1950918"/>
                </a:lnTo>
                <a:lnTo>
                  <a:pt x="7929252" y="1899475"/>
                </a:lnTo>
                <a:lnTo>
                  <a:pt x="7925088" y="1848254"/>
                </a:lnTo>
                <a:lnTo>
                  <a:pt x="7919742" y="1797266"/>
                </a:lnTo>
                <a:lnTo>
                  <a:pt x="7913215" y="1746522"/>
                </a:lnTo>
                <a:lnTo>
                  <a:pt x="7905510" y="1696033"/>
                </a:lnTo>
                <a:lnTo>
                  <a:pt x="7896629" y="1645810"/>
                </a:lnTo>
                <a:lnTo>
                  <a:pt x="7886574" y="1595863"/>
                </a:lnTo>
                <a:lnTo>
                  <a:pt x="7875347" y="1546205"/>
                </a:lnTo>
                <a:lnTo>
                  <a:pt x="7862950" y="1496844"/>
                </a:lnTo>
                <a:lnTo>
                  <a:pt x="7849385" y="1447793"/>
                </a:lnTo>
                <a:lnTo>
                  <a:pt x="7834654" y="1399062"/>
                </a:lnTo>
                <a:lnTo>
                  <a:pt x="7818759" y="1350662"/>
                </a:lnTo>
                <a:lnTo>
                  <a:pt x="7801703" y="1302604"/>
                </a:lnTo>
                <a:lnTo>
                  <a:pt x="7783487" y="1254899"/>
                </a:lnTo>
                <a:lnTo>
                  <a:pt x="7763572" y="1206286"/>
                </a:lnTo>
                <a:lnTo>
                  <a:pt x="7742553" y="1158351"/>
                </a:lnTo>
                <a:lnTo>
                  <a:pt x="7720436" y="1111105"/>
                </a:lnTo>
                <a:lnTo>
                  <a:pt x="7697228" y="1064559"/>
                </a:lnTo>
                <a:lnTo>
                  <a:pt x="7672935" y="1018724"/>
                </a:lnTo>
                <a:lnTo>
                  <a:pt x="7647565" y="973610"/>
                </a:lnTo>
                <a:lnTo>
                  <a:pt x="7621124" y="929229"/>
                </a:lnTo>
                <a:lnTo>
                  <a:pt x="7593619" y="885591"/>
                </a:lnTo>
                <a:lnTo>
                  <a:pt x="7565057" y="842707"/>
                </a:lnTo>
                <a:lnTo>
                  <a:pt x="7535445" y="800588"/>
                </a:lnTo>
                <a:lnTo>
                  <a:pt x="7504789" y="759246"/>
                </a:lnTo>
                <a:lnTo>
                  <a:pt x="7473097" y="718690"/>
                </a:lnTo>
                <a:lnTo>
                  <a:pt x="7440375" y="678932"/>
                </a:lnTo>
                <a:lnTo>
                  <a:pt x="7406629" y="639982"/>
                </a:lnTo>
                <a:lnTo>
                  <a:pt x="7371867" y="601853"/>
                </a:lnTo>
                <a:lnTo>
                  <a:pt x="7336213" y="564677"/>
                </a:lnTo>
                <a:lnTo>
                  <a:pt x="7299792" y="528588"/>
                </a:lnTo>
                <a:lnTo>
                  <a:pt x="7262616" y="493593"/>
                </a:lnTo>
                <a:lnTo>
                  <a:pt x="7224694" y="459699"/>
                </a:lnTo>
                <a:lnTo>
                  <a:pt x="7186037" y="426914"/>
                </a:lnTo>
                <a:lnTo>
                  <a:pt x="7146654" y="395245"/>
                </a:lnTo>
                <a:lnTo>
                  <a:pt x="7106556" y="364699"/>
                </a:lnTo>
                <a:lnTo>
                  <a:pt x="7065753" y="335284"/>
                </a:lnTo>
                <a:lnTo>
                  <a:pt x="7024256" y="307006"/>
                </a:lnTo>
                <a:lnTo>
                  <a:pt x="6982074" y="279874"/>
                </a:lnTo>
                <a:lnTo>
                  <a:pt x="6939217" y="253894"/>
                </a:lnTo>
                <a:lnTo>
                  <a:pt x="6895697" y="229074"/>
                </a:lnTo>
                <a:lnTo>
                  <a:pt x="6851522" y="205421"/>
                </a:lnTo>
                <a:lnTo>
                  <a:pt x="6806703" y="182942"/>
                </a:lnTo>
                <a:lnTo>
                  <a:pt x="6761251" y="161645"/>
                </a:lnTo>
                <a:lnTo>
                  <a:pt x="6713635" y="140898"/>
                </a:lnTo>
                <a:lnTo>
                  <a:pt x="6665643" y="121563"/>
                </a:lnTo>
                <a:lnTo>
                  <a:pt x="6617287" y="103645"/>
                </a:lnTo>
                <a:lnTo>
                  <a:pt x="6568582" y="87144"/>
                </a:lnTo>
                <a:lnTo>
                  <a:pt x="6519537" y="72064"/>
                </a:lnTo>
                <a:lnTo>
                  <a:pt x="6470168" y="58408"/>
                </a:lnTo>
                <a:lnTo>
                  <a:pt x="6420484" y="46178"/>
                </a:lnTo>
                <a:lnTo>
                  <a:pt x="6370500" y="35376"/>
                </a:lnTo>
                <a:lnTo>
                  <a:pt x="6320228" y="26007"/>
                </a:lnTo>
                <a:lnTo>
                  <a:pt x="6269679" y="18071"/>
                </a:lnTo>
                <a:lnTo>
                  <a:pt x="6218867" y="11572"/>
                </a:lnTo>
                <a:lnTo>
                  <a:pt x="6167804" y="6513"/>
                </a:lnTo>
                <a:lnTo>
                  <a:pt x="6116503" y="2896"/>
                </a:lnTo>
                <a:lnTo>
                  <a:pt x="6064975" y="724"/>
                </a:lnTo>
                <a:lnTo>
                  <a:pt x="6013234" y="0"/>
                </a:lnTo>
                <a:close/>
              </a:path>
            </a:pathLst>
          </a:custGeom>
          <a:blipFill dpi="0" rotWithShape="0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7" name="Suora yhdysviiva 17">
            <a:extLst>
              <a:ext uri="{FF2B5EF4-FFF2-40B4-BE49-F238E27FC236}">
                <a16:creationId xmlns:a16="http://schemas.microsoft.com/office/drawing/2014/main" id="{3D8DF412-D114-D4F5-61A8-71B95FFDC0FF}"/>
              </a:ext>
            </a:extLst>
          </p:cNvPr>
          <p:cNvCxnSpPr>
            <a:cxnSpLocks/>
          </p:cNvCxnSpPr>
          <p:nvPr userDrawn="1"/>
        </p:nvCxnSpPr>
        <p:spPr>
          <a:xfrm>
            <a:off x="0" y="6022781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uora yhdysviiva 17">
            <a:extLst>
              <a:ext uri="{FF2B5EF4-FFF2-40B4-BE49-F238E27FC236}">
                <a16:creationId xmlns:a16="http://schemas.microsoft.com/office/drawing/2014/main" id="{2720F8E5-29A9-B533-DAC2-BF5DB5D48410}"/>
              </a:ext>
            </a:extLst>
          </p:cNvPr>
          <p:cNvCxnSpPr>
            <a:cxnSpLocks/>
          </p:cNvCxnSpPr>
          <p:nvPr userDrawn="1"/>
        </p:nvCxnSpPr>
        <p:spPr>
          <a:xfrm>
            <a:off x="11344984" y="0"/>
            <a:ext cx="0" cy="6858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Päivämäärän paikkamerkki 3">
            <a:extLst>
              <a:ext uri="{FF2B5EF4-FFF2-40B4-BE49-F238E27FC236}">
                <a16:creationId xmlns:a16="http://schemas.microsoft.com/office/drawing/2014/main" id="{9AA5F45D-F9B6-CE13-FA7B-8DD1E86C3D0E}"/>
              </a:ext>
            </a:extLst>
          </p:cNvPr>
          <p:cNvSpPr txBox="1">
            <a:spLocks/>
          </p:cNvSpPr>
          <p:nvPr userDrawn="1"/>
        </p:nvSpPr>
        <p:spPr>
          <a:xfrm>
            <a:off x="235655" y="6219825"/>
            <a:ext cx="1205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000" kern="1200" baseline="0">
                <a:solidFill>
                  <a:schemeClr val="tx1"/>
                </a:solidFill>
                <a:latin typeface="Courier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18B825-5B4C-4517-AAE4-A753F6A95F65}" type="datetime1">
              <a:rPr lang="fi-FI" smtClean="0"/>
              <a:pPr/>
              <a:t>16.3.2026</a:t>
            </a:fld>
            <a:endParaRPr lang="fi-FI"/>
          </a:p>
        </p:txBody>
      </p:sp>
      <p:sp>
        <p:nvSpPr>
          <p:cNvPr id="20" name="Dian numeron paikkamerkki 5">
            <a:extLst>
              <a:ext uri="{FF2B5EF4-FFF2-40B4-BE49-F238E27FC236}">
                <a16:creationId xmlns:a16="http://schemas.microsoft.com/office/drawing/2014/main" id="{90D82559-F029-EBC5-42A7-91DCD7CBC07F}"/>
              </a:ext>
            </a:extLst>
          </p:cNvPr>
          <p:cNvSpPr txBox="1">
            <a:spLocks/>
          </p:cNvSpPr>
          <p:nvPr userDrawn="1"/>
        </p:nvSpPr>
        <p:spPr>
          <a:xfrm>
            <a:off x="1527780" y="6219825"/>
            <a:ext cx="1924755" cy="365125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lstStyle>
            <a:defPPr>
              <a:defRPr lang="fi-FI"/>
            </a:defPPr>
            <a:lvl1pPr marL="0" algn="ctr" defTabSz="914400" rtl="0" eaLnBrk="1" latinLnBrk="0" hangingPunct="1">
              <a:defRPr sz="1000" kern="1200" baseline="0">
                <a:solidFill>
                  <a:schemeClr val="tx1"/>
                </a:solidFill>
                <a:latin typeface="Courier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A58E895-86FF-C743-B79D-C575D218C0BE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3" name="Suora yhdysviiva 17">
            <a:extLst>
              <a:ext uri="{FF2B5EF4-FFF2-40B4-BE49-F238E27FC236}">
                <a16:creationId xmlns:a16="http://schemas.microsoft.com/office/drawing/2014/main" id="{F7D424D6-C5F5-673C-C1F4-F06BDDB89E4B}"/>
              </a:ext>
            </a:extLst>
          </p:cNvPr>
          <p:cNvCxnSpPr>
            <a:cxnSpLocks/>
          </p:cNvCxnSpPr>
          <p:nvPr userDrawn="1"/>
        </p:nvCxnSpPr>
        <p:spPr>
          <a:xfrm>
            <a:off x="0" y="1495605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kstin paikkamerkki 24">
            <a:extLst>
              <a:ext uri="{FF2B5EF4-FFF2-40B4-BE49-F238E27FC236}">
                <a16:creationId xmlns:a16="http://schemas.microsoft.com/office/drawing/2014/main" id="{841CA651-4CD4-6626-F523-FF7D00F0BA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54254" y="1912805"/>
            <a:ext cx="5389292" cy="3672069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latin typeface="+mj-lt"/>
              </a:defRPr>
            </a:lvl1pPr>
          </a:lstStyle>
          <a:p>
            <a:pPr lvl="0"/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</a:t>
            </a:r>
            <a:r>
              <a:rPr lang="fi-FI" dirty="0" err="1"/>
              <a:t>amet</a:t>
            </a:r>
            <a:r>
              <a:rPr lang="fi-FI" dirty="0"/>
              <a:t>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 Nam </a:t>
            </a:r>
            <a:r>
              <a:rPr lang="fi-FI" dirty="0" err="1"/>
              <a:t>arcu</a:t>
            </a:r>
            <a:r>
              <a:rPr lang="fi-FI" dirty="0"/>
              <a:t> </a:t>
            </a:r>
            <a:r>
              <a:rPr lang="fi-FI" dirty="0" err="1"/>
              <a:t>arcu</a:t>
            </a:r>
            <a:r>
              <a:rPr lang="fi-FI" dirty="0"/>
              <a:t>, </a:t>
            </a:r>
            <a:r>
              <a:rPr lang="fi-FI" dirty="0" err="1"/>
              <a:t>iaculis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</a:t>
            </a:r>
            <a:r>
              <a:rPr lang="fi-FI" dirty="0" err="1"/>
              <a:t>tempor</a:t>
            </a:r>
            <a:r>
              <a:rPr lang="fi-FI" dirty="0"/>
              <a:t> at, </a:t>
            </a:r>
            <a:r>
              <a:rPr lang="fi-FI" dirty="0" err="1"/>
              <a:t>interdum</a:t>
            </a:r>
            <a:r>
              <a:rPr lang="fi-FI" dirty="0"/>
              <a:t> </a:t>
            </a:r>
            <a:r>
              <a:rPr lang="fi-FI" dirty="0" err="1"/>
              <a:t>non</a:t>
            </a:r>
            <a:r>
              <a:rPr lang="fi-FI" dirty="0"/>
              <a:t> </a:t>
            </a:r>
            <a:r>
              <a:rPr lang="fi-FI" dirty="0" err="1"/>
              <a:t>nunc</a:t>
            </a:r>
            <a:r>
              <a:rPr lang="fi-FI" dirty="0"/>
              <a:t>. </a:t>
            </a:r>
            <a:r>
              <a:rPr lang="fi-FI" dirty="0" err="1"/>
              <a:t>Integer</a:t>
            </a:r>
            <a:r>
              <a:rPr lang="fi-FI" dirty="0"/>
              <a:t> mi </a:t>
            </a:r>
            <a:r>
              <a:rPr lang="fi-FI" dirty="0" err="1"/>
              <a:t>sem</a:t>
            </a:r>
            <a:r>
              <a:rPr lang="fi-FI" dirty="0"/>
              <a:t>, </a:t>
            </a:r>
            <a:r>
              <a:rPr lang="fi-FI" dirty="0" err="1"/>
              <a:t>lacinia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</a:t>
            </a:r>
            <a:r>
              <a:rPr lang="fi-FI" dirty="0" err="1"/>
              <a:t>amet</a:t>
            </a:r>
            <a:r>
              <a:rPr lang="fi-FI" dirty="0"/>
              <a:t> </a:t>
            </a:r>
            <a:r>
              <a:rPr lang="fi-FI" dirty="0" err="1"/>
              <a:t>tempor</a:t>
            </a:r>
            <a:r>
              <a:rPr lang="fi-FI" dirty="0"/>
              <a:t> </a:t>
            </a:r>
            <a:r>
              <a:rPr lang="fi-FI" dirty="0" err="1"/>
              <a:t>quis</a:t>
            </a:r>
            <a:r>
              <a:rPr lang="fi-FI" dirty="0"/>
              <a:t>, </a:t>
            </a:r>
            <a:r>
              <a:rPr lang="fi-FI" dirty="0" err="1"/>
              <a:t>finibus</a:t>
            </a:r>
            <a:r>
              <a:rPr lang="fi-FI" dirty="0"/>
              <a:t> </a:t>
            </a:r>
            <a:r>
              <a:rPr lang="fi-FI" dirty="0" err="1"/>
              <a:t>nec</a:t>
            </a:r>
            <a:r>
              <a:rPr lang="fi-FI" dirty="0"/>
              <a:t> libero. In </a:t>
            </a:r>
            <a:r>
              <a:rPr lang="fi-FI" dirty="0" err="1"/>
              <a:t>suscipit</a:t>
            </a:r>
            <a:r>
              <a:rPr lang="fi-FI" dirty="0"/>
              <a:t> </a:t>
            </a:r>
            <a:r>
              <a:rPr lang="fi-FI" dirty="0" err="1"/>
              <a:t>nunc</a:t>
            </a:r>
            <a:r>
              <a:rPr lang="fi-FI" dirty="0"/>
              <a:t> vitae </a:t>
            </a:r>
            <a:r>
              <a:rPr lang="fi-FI" dirty="0" err="1"/>
              <a:t>nunc</a:t>
            </a:r>
            <a:r>
              <a:rPr lang="fi-FI" dirty="0"/>
              <a:t> </a:t>
            </a:r>
            <a:r>
              <a:rPr lang="fi-FI" dirty="0" err="1"/>
              <a:t>fringilla</a:t>
            </a:r>
            <a:r>
              <a:rPr lang="fi-FI" dirty="0"/>
              <a:t>,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viverra</a:t>
            </a:r>
            <a:r>
              <a:rPr lang="fi-FI" dirty="0"/>
              <a:t> </a:t>
            </a:r>
            <a:r>
              <a:rPr lang="fi-FI" dirty="0" err="1"/>
              <a:t>risus</a:t>
            </a:r>
            <a:r>
              <a:rPr lang="fi-FI" dirty="0"/>
              <a:t> </a:t>
            </a:r>
            <a:r>
              <a:rPr lang="fi-FI" dirty="0" err="1"/>
              <a:t>tincidunt</a:t>
            </a:r>
            <a:r>
              <a:rPr lang="fi-FI" dirty="0"/>
              <a:t>. </a:t>
            </a:r>
          </a:p>
        </p:txBody>
      </p:sp>
      <p:sp>
        <p:nvSpPr>
          <p:cNvPr id="8" name="Tekstin paikkamerkki 24">
            <a:extLst>
              <a:ext uri="{FF2B5EF4-FFF2-40B4-BE49-F238E27FC236}">
                <a16:creationId xmlns:a16="http://schemas.microsoft.com/office/drawing/2014/main" id="{90F70265-2852-C769-ED7F-98E71539D2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54254" y="432943"/>
            <a:ext cx="5389316" cy="935541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40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4129800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Kuvaelementti+Sisältö">
    <p:bg>
      <p:bgPr>
        <a:solidFill>
          <a:srgbClr val="E0E0E0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>
            <a:extLst>
              <a:ext uri="{FF2B5EF4-FFF2-40B4-BE49-F238E27FC236}">
                <a16:creationId xmlns:a16="http://schemas.microsoft.com/office/drawing/2014/main" id="{F992BD31-548F-97AA-23B1-A49B2A3B6BEF}"/>
              </a:ext>
            </a:extLst>
          </p:cNvPr>
          <p:cNvSpPr/>
          <p:nvPr userDrawn="1"/>
        </p:nvSpPr>
        <p:spPr>
          <a:xfrm rot="16200000">
            <a:off x="-2586330" y="-18633"/>
            <a:ext cx="8599080" cy="6879264"/>
          </a:xfrm>
          <a:custGeom>
            <a:avLst/>
            <a:gdLst/>
            <a:ahLst/>
            <a:cxnLst/>
            <a:rect l="l" t="t" r="r" b="b"/>
            <a:pathLst>
              <a:path w="7937500" h="6350000">
                <a:moveTo>
                  <a:pt x="6013234" y="0"/>
                </a:moveTo>
                <a:lnTo>
                  <a:pt x="5962469" y="699"/>
                </a:lnTo>
                <a:lnTo>
                  <a:pt x="5911911" y="2794"/>
                </a:lnTo>
                <a:lnTo>
                  <a:pt x="5861570" y="6282"/>
                </a:lnTo>
                <a:lnTo>
                  <a:pt x="5811458" y="11158"/>
                </a:lnTo>
                <a:lnTo>
                  <a:pt x="5761587" y="17420"/>
                </a:lnTo>
                <a:lnTo>
                  <a:pt x="5711967" y="25064"/>
                </a:lnTo>
                <a:lnTo>
                  <a:pt x="5662612" y="34086"/>
                </a:lnTo>
                <a:lnTo>
                  <a:pt x="5611765" y="44887"/>
                </a:lnTo>
                <a:lnTo>
                  <a:pt x="5561227" y="57161"/>
                </a:lnTo>
                <a:lnTo>
                  <a:pt x="5511010" y="70906"/>
                </a:lnTo>
                <a:lnTo>
                  <a:pt x="5461130" y="86121"/>
                </a:lnTo>
                <a:lnTo>
                  <a:pt x="5411598" y="102805"/>
                </a:lnTo>
                <a:lnTo>
                  <a:pt x="5362428" y="120954"/>
                </a:lnTo>
                <a:lnTo>
                  <a:pt x="5313634" y="140568"/>
                </a:lnTo>
                <a:lnTo>
                  <a:pt x="5265229" y="161645"/>
                </a:lnTo>
                <a:lnTo>
                  <a:pt x="5219774" y="182942"/>
                </a:lnTo>
                <a:lnTo>
                  <a:pt x="5174954" y="205421"/>
                </a:lnTo>
                <a:lnTo>
                  <a:pt x="5130777" y="229074"/>
                </a:lnTo>
                <a:lnTo>
                  <a:pt x="5087255" y="253894"/>
                </a:lnTo>
                <a:lnTo>
                  <a:pt x="5044398" y="279874"/>
                </a:lnTo>
                <a:lnTo>
                  <a:pt x="5002215" y="307006"/>
                </a:lnTo>
                <a:lnTo>
                  <a:pt x="4960717" y="335284"/>
                </a:lnTo>
                <a:lnTo>
                  <a:pt x="4919914" y="364699"/>
                </a:lnTo>
                <a:lnTo>
                  <a:pt x="4879817" y="395245"/>
                </a:lnTo>
                <a:lnTo>
                  <a:pt x="4840435" y="426914"/>
                </a:lnTo>
                <a:lnTo>
                  <a:pt x="4801778" y="459699"/>
                </a:lnTo>
                <a:lnTo>
                  <a:pt x="4763858" y="493593"/>
                </a:lnTo>
                <a:lnTo>
                  <a:pt x="4726683" y="528588"/>
                </a:lnTo>
                <a:lnTo>
                  <a:pt x="4690265" y="564677"/>
                </a:lnTo>
                <a:lnTo>
                  <a:pt x="4654613" y="601853"/>
                </a:lnTo>
                <a:lnTo>
                  <a:pt x="4619851" y="639982"/>
                </a:lnTo>
                <a:lnTo>
                  <a:pt x="4586105" y="678932"/>
                </a:lnTo>
                <a:lnTo>
                  <a:pt x="4553382" y="718690"/>
                </a:lnTo>
                <a:lnTo>
                  <a:pt x="4521688" y="759246"/>
                </a:lnTo>
                <a:lnTo>
                  <a:pt x="4491032" y="800588"/>
                </a:lnTo>
                <a:lnTo>
                  <a:pt x="4461419" y="842707"/>
                </a:lnTo>
                <a:lnTo>
                  <a:pt x="4432856" y="885591"/>
                </a:lnTo>
                <a:lnTo>
                  <a:pt x="4405351" y="929229"/>
                </a:lnTo>
                <a:lnTo>
                  <a:pt x="4378910" y="973610"/>
                </a:lnTo>
                <a:lnTo>
                  <a:pt x="4353539" y="1018724"/>
                </a:lnTo>
                <a:lnTo>
                  <a:pt x="4329247" y="1064559"/>
                </a:lnTo>
                <a:lnTo>
                  <a:pt x="4306039" y="1111105"/>
                </a:lnTo>
                <a:lnTo>
                  <a:pt x="4283923" y="1158351"/>
                </a:lnTo>
                <a:lnTo>
                  <a:pt x="4262906" y="1206286"/>
                </a:lnTo>
                <a:lnTo>
                  <a:pt x="4242993" y="1254899"/>
                </a:lnTo>
                <a:lnTo>
                  <a:pt x="4224768" y="1302628"/>
                </a:lnTo>
                <a:lnTo>
                  <a:pt x="4207704" y="1350711"/>
                </a:lnTo>
                <a:lnTo>
                  <a:pt x="4191803" y="1399136"/>
                </a:lnTo>
                <a:lnTo>
                  <a:pt x="4177067" y="1447893"/>
                </a:lnTo>
                <a:lnTo>
                  <a:pt x="4163497" y="1496970"/>
                </a:lnTo>
                <a:lnTo>
                  <a:pt x="4151097" y="1546357"/>
                </a:lnTo>
                <a:lnTo>
                  <a:pt x="4139868" y="1596043"/>
                </a:lnTo>
                <a:lnTo>
                  <a:pt x="4129812" y="1646016"/>
                </a:lnTo>
                <a:lnTo>
                  <a:pt x="4120932" y="1696267"/>
                </a:lnTo>
                <a:lnTo>
                  <a:pt x="4113229" y="1746784"/>
                </a:lnTo>
                <a:lnTo>
                  <a:pt x="4106705" y="1797556"/>
                </a:lnTo>
                <a:lnTo>
                  <a:pt x="4101363" y="1848572"/>
                </a:lnTo>
                <a:lnTo>
                  <a:pt x="4097204" y="1899821"/>
                </a:lnTo>
                <a:lnTo>
                  <a:pt x="4094231" y="1951293"/>
                </a:lnTo>
                <a:lnTo>
                  <a:pt x="4092446" y="2002976"/>
                </a:lnTo>
                <a:lnTo>
                  <a:pt x="4091851" y="2060714"/>
                </a:lnTo>
                <a:lnTo>
                  <a:pt x="4091851" y="3656482"/>
                </a:lnTo>
                <a:lnTo>
                  <a:pt x="4090123" y="3656482"/>
                </a:lnTo>
                <a:lnTo>
                  <a:pt x="4090123" y="4295127"/>
                </a:lnTo>
                <a:lnTo>
                  <a:pt x="4080597" y="4345464"/>
                </a:lnTo>
                <a:lnTo>
                  <a:pt x="4054635" y="4386618"/>
                </a:lnTo>
                <a:lnTo>
                  <a:pt x="4016159" y="4414388"/>
                </a:lnTo>
                <a:lnTo>
                  <a:pt x="3969092" y="4424578"/>
                </a:lnTo>
                <a:lnTo>
                  <a:pt x="3922031" y="4414388"/>
                </a:lnTo>
                <a:lnTo>
                  <a:pt x="3883555" y="4386618"/>
                </a:lnTo>
                <a:lnTo>
                  <a:pt x="3857589" y="4345464"/>
                </a:lnTo>
                <a:lnTo>
                  <a:pt x="3848061" y="4295127"/>
                </a:lnTo>
                <a:lnTo>
                  <a:pt x="3842778" y="2054428"/>
                </a:lnTo>
                <a:lnTo>
                  <a:pt x="3842174" y="2002573"/>
                </a:lnTo>
                <a:lnTo>
                  <a:pt x="3840381" y="1950918"/>
                </a:lnTo>
                <a:lnTo>
                  <a:pt x="3837401" y="1899475"/>
                </a:lnTo>
                <a:lnTo>
                  <a:pt x="3833237" y="1848254"/>
                </a:lnTo>
                <a:lnTo>
                  <a:pt x="3827891" y="1797266"/>
                </a:lnTo>
                <a:lnTo>
                  <a:pt x="3821364" y="1746522"/>
                </a:lnTo>
                <a:lnTo>
                  <a:pt x="3813659" y="1696033"/>
                </a:lnTo>
                <a:lnTo>
                  <a:pt x="3804778" y="1645810"/>
                </a:lnTo>
                <a:lnTo>
                  <a:pt x="3794723" y="1595863"/>
                </a:lnTo>
                <a:lnTo>
                  <a:pt x="3783496" y="1546205"/>
                </a:lnTo>
                <a:lnTo>
                  <a:pt x="3771099" y="1496844"/>
                </a:lnTo>
                <a:lnTo>
                  <a:pt x="3757534" y="1447793"/>
                </a:lnTo>
                <a:lnTo>
                  <a:pt x="3742803" y="1399062"/>
                </a:lnTo>
                <a:lnTo>
                  <a:pt x="3726908" y="1350662"/>
                </a:lnTo>
                <a:lnTo>
                  <a:pt x="3709852" y="1302604"/>
                </a:lnTo>
                <a:lnTo>
                  <a:pt x="3691635" y="1254899"/>
                </a:lnTo>
                <a:lnTo>
                  <a:pt x="3671721" y="1206286"/>
                </a:lnTo>
                <a:lnTo>
                  <a:pt x="3650702" y="1158351"/>
                </a:lnTo>
                <a:lnTo>
                  <a:pt x="3628585" y="1111105"/>
                </a:lnTo>
                <a:lnTo>
                  <a:pt x="3605376" y="1064559"/>
                </a:lnTo>
                <a:lnTo>
                  <a:pt x="3581084" y="1018724"/>
                </a:lnTo>
                <a:lnTo>
                  <a:pt x="3555714" y="973610"/>
                </a:lnTo>
                <a:lnTo>
                  <a:pt x="3529273" y="929229"/>
                </a:lnTo>
                <a:lnTo>
                  <a:pt x="3501768" y="885591"/>
                </a:lnTo>
                <a:lnTo>
                  <a:pt x="3473206" y="842707"/>
                </a:lnTo>
                <a:lnTo>
                  <a:pt x="3443594" y="800588"/>
                </a:lnTo>
                <a:lnTo>
                  <a:pt x="3412938" y="759246"/>
                </a:lnTo>
                <a:lnTo>
                  <a:pt x="3381246" y="718690"/>
                </a:lnTo>
                <a:lnTo>
                  <a:pt x="3348523" y="678932"/>
                </a:lnTo>
                <a:lnTo>
                  <a:pt x="3314778" y="639982"/>
                </a:lnTo>
                <a:lnTo>
                  <a:pt x="3280016" y="601853"/>
                </a:lnTo>
                <a:lnTo>
                  <a:pt x="3244362" y="564677"/>
                </a:lnTo>
                <a:lnTo>
                  <a:pt x="3207942" y="528588"/>
                </a:lnTo>
                <a:lnTo>
                  <a:pt x="3170766" y="493593"/>
                </a:lnTo>
                <a:lnTo>
                  <a:pt x="3132845" y="459699"/>
                </a:lnTo>
                <a:lnTo>
                  <a:pt x="3094188" y="426914"/>
                </a:lnTo>
                <a:lnTo>
                  <a:pt x="3054807" y="395245"/>
                </a:lnTo>
                <a:lnTo>
                  <a:pt x="3014710" y="364699"/>
                </a:lnTo>
                <a:lnTo>
                  <a:pt x="2973907" y="335284"/>
                </a:lnTo>
                <a:lnTo>
                  <a:pt x="2932410" y="307006"/>
                </a:lnTo>
                <a:lnTo>
                  <a:pt x="2890228" y="279874"/>
                </a:lnTo>
                <a:lnTo>
                  <a:pt x="2847372" y="253894"/>
                </a:lnTo>
                <a:lnTo>
                  <a:pt x="2803850" y="229074"/>
                </a:lnTo>
                <a:lnTo>
                  <a:pt x="2759675" y="205421"/>
                </a:lnTo>
                <a:lnTo>
                  <a:pt x="2714854" y="182942"/>
                </a:lnTo>
                <a:lnTo>
                  <a:pt x="2669400" y="161645"/>
                </a:lnTo>
                <a:lnTo>
                  <a:pt x="2621783" y="140898"/>
                </a:lnTo>
                <a:lnTo>
                  <a:pt x="2573792" y="121563"/>
                </a:lnTo>
                <a:lnTo>
                  <a:pt x="2525436" y="103645"/>
                </a:lnTo>
                <a:lnTo>
                  <a:pt x="2476730" y="87144"/>
                </a:lnTo>
                <a:lnTo>
                  <a:pt x="2427686" y="72064"/>
                </a:lnTo>
                <a:lnTo>
                  <a:pt x="2378316" y="58408"/>
                </a:lnTo>
                <a:lnTo>
                  <a:pt x="2328633" y="46178"/>
                </a:lnTo>
                <a:lnTo>
                  <a:pt x="2278649" y="35376"/>
                </a:lnTo>
                <a:lnTo>
                  <a:pt x="2228376" y="26007"/>
                </a:lnTo>
                <a:lnTo>
                  <a:pt x="2177828" y="18071"/>
                </a:lnTo>
                <a:lnTo>
                  <a:pt x="2127016" y="11572"/>
                </a:lnTo>
                <a:lnTo>
                  <a:pt x="2075953" y="6513"/>
                </a:lnTo>
                <a:lnTo>
                  <a:pt x="2024651" y="2896"/>
                </a:lnTo>
                <a:lnTo>
                  <a:pt x="1973124" y="724"/>
                </a:lnTo>
                <a:lnTo>
                  <a:pt x="1921382" y="0"/>
                </a:lnTo>
                <a:lnTo>
                  <a:pt x="1869641" y="724"/>
                </a:lnTo>
                <a:lnTo>
                  <a:pt x="1818114" y="2896"/>
                </a:lnTo>
                <a:lnTo>
                  <a:pt x="1766813" y="6513"/>
                </a:lnTo>
                <a:lnTo>
                  <a:pt x="1715751" y="11572"/>
                </a:lnTo>
                <a:lnTo>
                  <a:pt x="1664940" y="18071"/>
                </a:lnTo>
                <a:lnTo>
                  <a:pt x="1614393" y="26007"/>
                </a:lnTo>
                <a:lnTo>
                  <a:pt x="1564122" y="35376"/>
                </a:lnTo>
                <a:lnTo>
                  <a:pt x="1514139" y="46178"/>
                </a:lnTo>
                <a:lnTo>
                  <a:pt x="1464457" y="58408"/>
                </a:lnTo>
                <a:lnTo>
                  <a:pt x="1415088" y="72064"/>
                </a:lnTo>
                <a:lnTo>
                  <a:pt x="1366045" y="87144"/>
                </a:lnTo>
                <a:lnTo>
                  <a:pt x="1317340" y="103645"/>
                </a:lnTo>
                <a:lnTo>
                  <a:pt x="1268986" y="121563"/>
                </a:lnTo>
                <a:lnTo>
                  <a:pt x="1220994" y="140898"/>
                </a:lnTo>
                <a:lnTo>
                  <a:pt x="1173378" y="161645"/>
                </a:lnTo>
                <a:lnTo>
                  <a:pt x="1127923" y="182942"/>
                </a:lnTo>
                <a:lnTo>
                  <a:pt x="1083103" y="205421"/>
                </a:lnTo>
                <a:lnTo>
                  <a:pt x="1038926" y="229074"/>
                </a:lnTo>
                <a:lnTo>
                  <a:pt x="995404" y="253894"/>
                </a:lnTo>
                <a:lnTo>
                  <a:pt x="952547" y="279874"/>
                </a:lnTo>
                <a:lnTo>
                  <a:pt x="910364" y="307006"/>
                </a:lnTo>
                <a:lnTo>
                  <a:pt x="868866" y="335284"/>
                </a:lnTo>
                <a:lnTo>
                  <a:pt x="828063" y="364699"/>
                </a:lnTo>
                <a:lnTo>
                  <a:pt x="787966" y="395245"/>
                </a:lnTo>
                <a:lnTo>
                  <a:pt x="748584" y="426914"/>
                </a:lnTo>
                <a:lnTo>
                  <a:pt x="709927" y="459699"/>
                </a:lnTo>
                <a:lnTo>
                  <a:pt x="672007" y="493593"/>
                </a:lnTo>
                <a:lnTo>
                  <a:pt x="634832" y="528588"/>
                </a:lnTo>
                <a:lnTo>
                  <a:pt x="598414" y="564677"/>
                </a:lnTo>
                <a:lnTo>
                  <a:pt x="562762" y="601853"/>
                </a:lnTo>
                <a:lnTo>
                  <a:pt x="528000" y="639982"/>
                </a:lnTo>
                <a:lnTo>
                  <a:pt x="494254" y="678932"/>
                </a:lnTo>
                <a:lnTo>
                  <a:pt x="461531" y="718690"/>
                </a:lnTo>
                <a:lnTo>
                  <a:pt x="429837" y="759246"/>
                </a:lnTo>
                <a:lnTo>
                  <a:pt x="399181" y="800588"/>
                </a:lnTo>
                <a:lnTo>
                  <a:pt x="369568" y="842707"/>
                </a:lnTo>
                <a:lnTo>
                  <a:pt x="341005" y="885591"/>
                </a:lnTo>
                <a:lnTo>
                  <a:pt x="313500" y="929229"/>
                </a:lnTo>
                <a:lnTo>
                  <a:pt x="287058" y="973610"/>
                </a:lnTo>
                <a:lnTo>
                  <a:pt x="261688" y="1018724"/>
                </a:lnTo>
                <a:lnTo>
                  <a:pt x="237396" y="1064559"/>
                </a:lnTo>
                <a:lnTo>
                  <a:pt x="214188" y="1111105"/>
                </a:lnTo>
                <a:lnTo>
                  <a:pt x="192072" y="1158351"/>
                </a:lnTo>
                <a:lnTo>
                  <a:pt x="171054" y="1206286"/>
                </a:lnTo>
                <a:lnTo>
                  <a:pt x="151142" y="1254899"/>
                </a:lnTo>
                <a:lnTo>
                  <a:pt x="132917" y="1302628"/>
                </a:lnTo>
                <a:lnTo>
                  <a:pt x="115853" y="1350711"/>
                </a:lnTo>
                <a:lnTo>
                  <a:pt x="99952" y="1399136"/>
                </a:lnTo>
                <a:lnTo>
                  <a:pt x="85216" y="1447893"/>
                </a:lnTo>
                <a:lnTo>
                  <a:pt x="71646" y="1496970"/>
                </a:lnTo>
                <a:lnTo>
                  <a:pt x="59246" y="1546357"/>
                </a:lnTo>
                <a:lnTo>
                  <a:pt x="48017" y="1596043"/>
                </a:lnTo>
                <a:lnTo>
                  <a:pt x="37961" y="1646016"/>
                </a:lnTo>
                <a:lnTo>
                  <a:pt x="29081" y="1696267"/>
                </a:lnTo>
                <a:lnTo>
                  <a:pt x="21378" y="1746784"/>
                </a:lnTo>
                <a:lnTo>
                  <a:pt x="14854" y="1797556"/>
                </a:lnTo>
                <a:lnTo>
                  <a:pt x="9512" y="1848572"/>
                </a:lnTo>
                <a:lnTo>
                  <a:pt x="5353" y="1899821"/>
                </a:lnTo>
                <a:lnTo>
                  <a:pt x="2380" y="1951293"/>
                </a:lnTo>
                <a:lnTo>
                  <a:pt x="595" y="2002976"/>
                </a:lnTo>
                <a:lnTo>
                  <a:pt x="0" y="2054860"/>
                </a:lnTo>
                <a:lnTo>
                  <a:pt x="0" y="5934163"/>
                </a:lnTo>
                <a:lnTo>
                  <a:pt x="2541" y="5982660"/>
                </a:lnTo>
                <a:lnTo>
                  <a:pt x="9976" y="6029513"/>
                </a:lnTo>
                <a:lnTo>
                  <a:pt x="22022" y="6074410"/>
                </a:lnTo>
                <a:lnTo>
                  <a:pt x="38395" y="6117041"/>
                </a:lnTo>
                <a:lnTo>
                  <a:pt x="58812" y="6157091"/>
                </a:lnTo>
                <a:lnTo>
                  <a:pt x="82988" y="6194251"/>
                </a:lnTo>
                <a:lnTo>
                  <a:pt x="110642" y="6228207"/>
                </a:lnTo>
                <a:lnTo>
                  <a:pt x="141489" y="6258647"/>
                </a:lnTo>
                <a:lnTo>
                  <a:pt x="175246" y="6285261"/>
                </a:lnTo>
                <a:lnTo>
                  <a:pt x="211629" y="6307735"/>
                </a:lnTo>
                <a:lnTo>
                  <a:pt x="250356" y="6325758"/>
                </a:lnTo>
                <a:lnTo>
                  <a:pt x="291143" y="6339017"/>
                </a:lnTo>
                <a:lnTo>
                  <a:pt x="333705" y="6347202"/>
                </a:lnTo>
                <a:lnTo>
                  <a:pt x="377761" y="6350000"/>
                </a:lnTo>
                <a:lnTo>
                  <a:pt x="1422590" y="6350000"/>
                </a:lnTo>
                <a:lnTo>
                  <a:pt x="1466646" y="6347202"/>
                </a:lnTo>
                <a:lnTo>
                  <a:pt x="1509209" y="6339017"/>
                </a:lnTo>
                <a:lnTo>
                  <a:pt x="1549996" y="6325758"/>
                </a:lnTo>
                <a:lnTo>
                  <a:pt x="1588724" y="6307735"/>
                </a:lnTo>
                <a:lnTo>
                  <a:pt x="1625109" y="6285261"/>
                </a:lnTo>
                <a:lnTo>
                  <a:pt x="1658867" y="6258647"/>
                </a:lnTo>
                <a:lnTo>
                  <a:pt x="1689715" y="6228207"/>
                </a:lnTo>
                <a:lnTo>
                  <a:pt x="1717370" y="6194251"/>
                </a:lnTo>
                <a:lnTo>
                  <a:pt x="1741548" y="6157091"/>
                </a:lnTo>
                <a:lnTo>
                  <a:pt x="1761966" y="6117041"/>
                </a:lnTo>
                <a:lnTo>
                  <a:pt x="1778340" y="6074410"/>
                </a:lnTo>
                <a:lnTo>
                  <a:pt x="1790387" y="6029513"/>
                </a:lnTo>
                <a:lnTo>
                  <a:pt x="1797823" y="5982660"/>
                </a:lnTo>
                <a:lnTo>
                  <a:pt x="1800364" y="5934163"/>
                </a:lnTo>
                <a:lnTo>
                  <a:pt x="1800352" y="2054860"/>
                </a:lnTo>
                <a:lnTo>
                  <a:pt x="1809879" y="2004524"/>
                </a:lnTo>
                <a:lnTo>
                  <a:pt x="1835845" y="1963375"/>
                </a:lnTo>
                <a:lnTo>
                  <a:pt x="1874321" y="1935609"/>
                </a:lnTo>
                <a:lnTo>
                  <a:pt x="1921382" y="1925421"/>
                </a:lnTo>
                <a:lnTo>
                  <a:pt x="1968449" y="1935609"/>
                </a:lnTo>
                <a:lnTo>
                  <a:pt x="2006925" y="1963375"/>
                </a:lnTo>
                <a:lnTo>
                  <a:pt x="2032888" y="2004524"/>
                </a:lnTo>
                <a:lnTo>
                  <a:pt x="2042414" y="2054860"/>
                </a:lnTo>
                <a:lnTo>
                  <a:pt x="2047697" y="4295559"/>
                </a:lnTo>
                <a:lnTo>
                  <a:pt x="2048303" y="4347414"/>
                </a:lnTo>
                <a:lnTo>
                  <a:pt x="2050098" y="4399069"/>
                </a:lnTo>
                <a:lnTo>
                  <a:pt x="2053080" y="4450514"/>
                </a:lnTo>
                <a:lnTo>
                  <a:pt x="2057245" y="4501736"/>
                </a:lnTo>
                <a:lnTo>
                  <a:pt x="2062592" y="4552726"/>
                </a:lnTo>
                <a:lnTo>
                  <a:pt x="2069120" y="4603472"/>
                </a:lnTo>
                <a:lnTo>
                  <a:pt x="2076825" y="4653962"/>
                </a:lnTo>
                <a:lnTo>
                  <a:pt x="2085706" y="4704187"/>
                </a:lnTo>
                <a:lnTo>
                  <a:pt x="2095761" y="4754136"/>
                </a:lnTo>
                <a:lnTo>
                  <a:pt x="2106988" y="4803796"/>
                </a:lnTo>
                <a:lnTo>
                  <a:pt x="2119384" y="4853158"/>
                </a:lnTo>
                <a:lnTo>
                  <a:pt x="2132948" y="4902209"/>
                </a:lnTo>
                <a:lnTo>
                  <a:pt x="2147678" y="4950941"/>
                </a:lnTo>
                <a:lnTo>
                  <a:pt x="2163571" y="4999340"/>
                </a:lnTo>
                <a:lnTo>
                  <a:pt x="2180626" y="5047397"/>
                </a:lnTo>
                <a:lnTo>
                  <a:pt x="2198839" y="5095100"/>
                </a:lnTo>
                <a:lnTo>
                  <a:pt x="2218754" y="5143713"/>
                </a:lnTo>
                <a:lnTo>
                  <a:pt x="2239773" y="5191648"/>
                </a:lnTo>
                <a:lnTo>
                  <a:pt x="2261890" y="5238894"/>
                </a:lnTo>
                <a:lnTo>
                  <a:pt x="2285098" y="5285440"/>
                </a:lnTo>
                <a:lnTo>
                  <a:pt x="2309391" y="5331275"/>
                </a:lnTo>
                <a:lnTo>
                  <a:pt x="2334761" y="5376389"/>
                </a:lnTo>
                <a:lnTo>
                  <a:pt x="2361202" y="5420770"/>
                </a:lnTo>
                <a:lnTo>
                  <a:pt x="2388707" y="5464408"/>
                </a:lnTo>
                <a:lnTo>
                  <a:pt x="2417269" y="5507292"/>
                </a:lnTo>
                <a:lnTo>
                  <a:pt x="2446881" y="5549411"/>
                </a:lnTo>
                <a:lnTo>
                  <a:pt x="2477537" y="5590753"/>
                </a:lnTo>
                <a:lnTo>
                  <a:pt x="2509229" y="5631309"/>
                </a:lnTo>
                <a:lnTo>
                  <a:pt x="2541951" y="5671067"/>
                </a:lnTo>
                <a:lnTo>
                  <a:pt x="2575697" y="5710017"/>
                </a:lnTo>
                <a:lnTo>
                  <a:pt x="2610459" y="5748147"/>
                </a:lnTo>
                <a:lnTo>
                  <a:pt x="2646113" y="5785322"/>
                </a:lnTo>
                <a:lnTo>
                  <a:pt x="2682534" y="5821411"/>
                </a:lnTo>
                <a:lnTo>
                  <a:pt x="2719710" y="5856406"/>
                </a:lnTo>
                <a:lnTo>
                  <a:pt x="2757632" y="5890300"/>
                </a:lnTo>
                <a:lnTo>
                  <a:pt x="2796290" y="5923085"/>
                </a:lnTo>
                <a:lnTo>
                  <a:pt x="2835673" y="5954754"/>
                </a:lnTo>
                <a:lnTo>
                  <a:pt x="2875771" y="5985300"/>
                </a:lnTo>
                <a:lnTo>
                  <a:pt x="2916574" y="6014715"/>
                </a:lnTo>
                <a:lnTo>
                  <a:pt x="2958073" y="6042993"/>
                </a:lnTo>
                <a:lnTo>
                  <a:pt x="3000256" y="6070125"/>
                </a:lnTo>
                <a:lnTo>
                  <a:pt x="3043114" y="6096105"/>
                </a:lnTo>
                <a:lnTo>
                  <a:pt x="3086636" y="6120925"/>
                </a:lnTo>
                <a:lnTo>
                  <a:pt x="3130812" y="6144578"/>
                </a:lnTo>
                <a:lnTo>
                  <a:pt x="3175633" y="6167057"/>
                </a:lnTo>
                <a:lnTo>
                  <a:pt x="3221088" y="6188354"/>
                </a:lnTo>
                <a:lnTo>
                  <a:pt x="3268704" y="6209101"/>
                </a:lnTo>
                <a:lnTo>
                  <a:pt x="3316695" y="6228436"/>
                </a:lnTo>
                <a:lnTo>
                  <a:pt x="3365050" y="6246354"/>
                </a:lnTo>
                <a:lnTo>
                  <a:pt x="3413755" y="6262855"/>
                </a:lnTo>
                <a:lnTo>
                  <a:pt x="3462798" y="6277935"/>
                </a:lnTo>
                <a:lnTo>
                  <a:pt x="3512167" y="6291591"/>
                </a:lnTo>
                <a:lnTo>
                  <a:pt x="3561849" y="6303821"/>
                </a:lnTo>
                <a:lnTo>
                  <a:pt x="3611832" y="6314623"/>
                </a:lnTo>
                <a:lnTo>
                  <a:pt x="3662103" y="6323992"/>
                </a:lnTo>
                <a:lnTo>
                  <a:pt x="3712650" y="6331928"/>
                </a:lnTo>
                <a:lnTo>
                  <a:pt x="3763461" y="6338427"/>
                </a:lnTo>
                <a:lnTo>
                  <a:pt x="3814523" y="6343486"/>
                </a:lnTo>
                <a:lnTo>
                  <a:pt x="3865824" y="6347103"/>
                </a:lnTo>
                <a:lnTo>
                  <a:pt x="3917351" y="6349275"/>
                </a:lnTo>
                <a:lnTo>
                  <a:pt x="3969092" y="6350000"/>
                </a:lnTo>
                <a:lnTo>
                  <a:pt x="4019857" y="6349300"/>
                </a:lnTo>
                <a:lnTo>
                  <a:pt x="4070418" y="6347203"/>
                </a:lnTo>
                <a:lnTo>
                  <a:pt x="4120761" y="6343712"/>
                </a:lnTo>
                <a:lnTo>
                  <a:pt x="4170876" y="6338833"/>
                </a:lnTo>
                <a:lnTo>
                  <a:pt x="4220750" y="6332568"/>
                </a:lnTo>
                <a:lnTo>
                  <a:pt x="4270371" y="6324923"/>
                </a:lnTo>
                <a:lnTo>
                  <a:pt x="4319727" y="6315900"/>
                </a:lnTo>
                <a:lnTo>
                  <a:pt x="4370569" y="6305104"/>
                </a:lnTo>
                <a:lnTo>
                  <a:pt x="4421105" y="6292833"/>
                </a:lnTo>
                <a:lnTo>
                  <a:pt x="4471319" y="6279090"/>
                </a:lnTo>
                <a:lnTo>
                  <a:pt x="4521198" y="6263876"/>
                </a:lnTo>
                <a:lnTo>
                  <a:pt x="4570729" y="6247194"/>
                </a:lnTo>
                <a:lnTo>
                  <a:pt x="4619898" y="6229045"/>
                </a:lnTo>
                <a:lnTo>
                  <a:pt x="4668692" y="6209431"/>
                </a:lnTo>
                <a:lnTo>
                  <a:pt x="4717097" y="6188354"/>
                </a:lnTo>
                <a:lnTo>
                  <a:pt x="4762554" y="6167057"/>
                </a:lnTo>
                <a:lnTo>
                  <a:pt x="4807376" y="6144578"/>
                </a:lnTo>
                <a:lnTo>
                  <a:pt x="4851554" y="6120925"/>
                </a:lnTo>
                <a:lnTo>
                  <a:pt x="4895077" y="6096105"/>
                </a:lnTo>
                <a:lnTo>
                  <a:pt x="4937934" y="6070125"/>
                </a:lnTo>
                <a:lnTo>
                  <a:pt x="4980117" y="6042993"/>
                </a:lnTo>
                <a:lnTo>
                  <a:pt x="5021615" y="6014715"/>
                </a:lnTo>
                <a:lnTo>
                  <a:pt x="5062418" y="5985300"/>
                </a:lnTo>
                <a:lnTo>
                  <a:pt x="5102516" y="5954754"/>
                </a:lnTo>
                <a:lnTo>
                  <a:pt x="5141898" y="5923085"/>
                </a:lnTo>
                <a:lnTo>
                  <a:pt x="5180555" y="5890300"/>
                </a:lnTo>
                <a:lnTo>
                  <a:pt x="5218476" y="5856406"/>
                </a:lnTo>
                <a:lnTo>
                  <a:pt x="5255652" y="5821411"/>
                </a:lnTo>
                <a:lnTo>
                  <a:pt x="5292072" y="5785322"/>
                </a:lnTo>
                <a:lnTo>
                  <a:pt x="5327726" y="5748147"/>
                </a:lnTo>
                <a:lnTo>
                  <a:pt x="5362485" y="5710017"/>
                </a:lnTo>
                <a:lnTo>
                  <a:pt x="5396229" y="5671067"/>
                </a:lnTo>
                <a:lnTo>
                  <a:pt x="5428951" y="5631309"/>
                </a:lnTo>
                <a:lnTo>
                  <a:pt x="5460643" y="5590753"/>
                </a:lnTo>
                <a:lnTo>
                  <a:pt x="5491298" y="5549411"/>
                </a:lnTo>
                <a:lnTo>
                  <a:pt x="5520911" y="5507292"/>
                </a:lnTo>
                <a:lnTo>
                  <a:pt x="5549473" y="5464408"/>
                </a:lnTo>
                <a:lnTo>
                  <a:pt x="5576978" y="5420770"/>
                </a:lnTo>
                <a:lnTo>
                  <a:pt x="5603420" y="5376389"/>
                </a:lnTo>
                <a:lnTo>
                  <a:pt x="5628791" y="5331275"/>
                </a:lnTo>
                <a:lnTo>
                  <a:pt x="5653084" y="5285440"/>
                </a:lnTo>
                <a:lnTo>
                  <a:pt x="5676293" y="5238894"/>
                </a:lnTo>
                <a:lnTo>
                  <a:pt x="5698411" y="5191648"/>
                </a:lnTo>
                <a:lnTo>
                  <a:pt x="5719431" y="5143713"/>
                </a:lnTo>
                <a:lnTo>
                  <a:pt x="5739345" y="5095100"/>
                </a:lnTo>
                <a:lnTo>
                  <a:pt x="5757570" y="5047371"/>
                </a:lnTo>
                <a:lnTo>
                  <a:pt x="5774635" y="4999288"/>
                </a:lnTo>
                <a:lnTo>
                  <a:pt x="5790536" y="4950862"/>
                </a:lnTo>
                <a:lnTo>
                  <a:pt x="5805272" y="4902104"/>
                </a:lnTo>
                <a:lnTo>
                  <a:pt x="5818841" y="4853026"/>
                </a:lnTo>
                <a:lnTo>
                  <a:pt x="5831241" y="4803638"/>
                </a:lnTo>
                <a:lnTo>
                  <a:pt x="5842470" y="4753951"/>
                </a:lnTo>
                <a:lnTo>
                  <a:pt x="5852526" y="4703976"/>
                </a:lnTo>
                <a:lnTo>
                  <a:pt x="5861407" y="4653724"/>
                </a:lnTo>
                <a:lnTo>
                  <a:pt x="5869110" y="4603207"/>
                </a:lnTo>
                <a:lnTo>
                  <a:pt x="5875633" y="4552434"/>
                </a:lnTo>
                <a:lnTo>
                  <a:pt x="5880976" y="4501417"/>
                </a:lnTo>
                <a:lnTo>
                  <a:pt x="5885134" y="4450167"/>
                </a:lnTo>
                <a:lnTo>
                  <a:pt x="5888107" y="4398694"/>
                </a:lnTo>
                <a:lnTo>
                  <a:pt x="5889893" y="4347011"/>
                </a:lnTo>
                <a:lnTo>
                  <a:pt x="5890488" y="4295127"/>
                </a:lnTo>
                <a:lnTo>
                  <a:pt x="5890488" y="2288425"/>
                </a:lnTo>
                <a:lnTo>
                  <a:pt x="5892203" y="2288425"/>
                </a:lnTo>
                <a:lnTo>
                  <a:pt x="5892203" y="2054860"/>
                </a:lnTo>
                <a:lnTo>
                  <a:pt x="5901729" y="2004524"/>
                </a:lnTo>
                <a:lnTo>
                  <a:pt x="5927691" y="1963375"/>
                </a:lnTo>
                <a:lnTo>
                  <a:pt x="5966167" y="1935609"/>
                </a:lnTo>
                <a:lnTo>
                  <a:pt x="6013234" y="1925421"/>
                </a:lnTo>
                <a:lnTo>
                  <a:pt x="6060300" y="1935609"/>
                </a:lnTo>
                <a:lnTo>
                  <a:pt x="6098776" y="1963375"/>
                </a:lnTo>
                <a:lnTo>
                  <a:pt x="6124739" y="2004524"/>
                </a:lnTo>
                <a:lnTo>
                  <a:pt x="6134265" y="2054860"/>
                </a:lnTo>
                <a:lnTo>
                  <a:pt x="6137135" y="5934163"/>
                </a:lnTo>
                <a:lnTo>
                  <a:pt x="6139676" y="5982660"/>
                </a:lnTo>
                <a:lnTo>
                  <a:pt x="6147112" y="6029513"/>
                </a:lnTo>
                <a:lnTo>
                  <a:pt x="6159157" y="6074410"/>
                </a:lnTo>
                <a:lnTo>
                  <a:pt x="6175530" y="6117041"/>
                </a:lnTo>
                <a:lnTo>
                  <a:pt x="6195947" y="6157091"/>
                </a:lnTo>
                <a:lnTo>
                  <a:pt x="6220124" y="6194251"/>
                </a:lnTo>
                <a:lnTo>
                  <a:pt x="6247777" y="6228207"/>
                </a:lnTo>
                <a:lnTo>
                  <a:pt x="6278624" y="6258647"/>
                </a:lnTo>
                <a:lnTo>
                  <a:pt x="6312381" y="6285261"/>
                </a:lnTo>
                <a:lnTo>
                  <a:pt x="6348765" y="6307735"/>
                </a:lnTo>
                <a:lnTo>
                  <a:pt x="6387491" y="6325758"/>
                </a:lnTo>
                <a:lnTo>
                  <a:pt x="6428278" y="6339017"/>
                </a:lnTo>
                <a:lnTo>
                  <a:pt x="6470841" y="6347202"/>
                </a:lnTo>
                <a:lnTo>
                  <a:pt x="6514896" y="6350000"/>
                </a:lnTo>
                <a:lnTo>
                  <a:pt x="7559725" y="6350000"/>
                </a:lnTo>
                <a:lnTo>
                  <a:pt x="7603781" y="6347202"/>
                </a:lnTo>
                <a:lnTo>
                  <a:pt x="7646344" y="6339017"/>
                </a:lnTo>
                <a:lnTo>
                  <a:pt x="7687132" y="6325758"/>
                </a:lnTo>
                <a:lnTo>
                  <a:pt x="7725859" y="6307735"/>
                </a:lnTo>
                <a:lnTo>
                  <a:pt x="7762244" y="6285261"/>
                </a:lnTo>
                <a:lnTo>
                  <a:pt x="7796002" y="6258647"/>
                </a:lnTo>
                <a:lnTo>
                  <a:pt x="7826851" y="6228207"/>
                </a:lnTo>
                <a:lnTo>
                  <a:pt x="7854506" y="6194251"/>
                </a:lnTo>
                <a:lnTo>
                  <a:pt x="7878684" y="6157091"/>
                </a:lnTo>
                <a:lnTo>
                  <a:pt x="7899102" y="6117041"/>
                </a:lnTo>
                <a:lnTo>
                  <a:pt x="7915475" y="6074410"/>
                </a:lnTo>
                <a:lnTo>
                  <a:pt x="7927522" y="6029513"/>
                </a:lnTo>
                <a:lnTo>
                  <a:pt x="7934958" y="5982660"/>
                </a:lnTo>
                <a:lnTo>
                  <a:pt x="7937500" y="5934163"/>
                </a:lnTo>
                <a:lnTo>
                  <a:pt x="7934629" y="2054428"/>
                </a:lnTo>
                <a:lnTo>
                  <a:pt x="7934025" y="2002573"/>
                </a:lnTo>
                <a:lnTo>
                  <a:pt x="7932232" y="1950918"/>
                </a:lnTo>
                <a:lnTo>
                  <a:pt x="7929252" y="1899475"/>
                </a:lnTo>
                <a:lnTo>
                  <a:pt x="7925088" y="1848254"/>
                </a:lnTo>
                <a:lnTo>
                  <a:pt x="7919742" y="1797266"/>
                </a:lnTo>
                <a:lnTo>
                  <a:pt x="7913215" y="1746522"/>
                </a:lnTo>
                <a:lnTo>
                  <a:pt x="7905510" y="1696033"/>
                </a:lnTo>
                <a:lnTo>
                  <a:pt x="7896629" y="1645810"/>
                </a:lnTo>
                <a:lnTo>
                  <a:pt x="7886574" y="1595863"/>
                </a:lnTo>
                <a:lnTo>
                  <a:pt x="7875347" y="1546205"/>
                </a:lnTo>
                <a:lnTo>
                  <a:pt x="7862950" y="1496844"/>
                </a:lnTo>
                <a:lnTo>
                  <a:pt x="7849385" y="1447793"/>
                </a:lnTo>
                <a:lnTo>
                  <a:pt x="7834654" y="1399062"/>
                </a:lnTo>
                <a:lnTo>
                  <a:pt x="7818759" y="1350662"/>
                </a:lnTo>
                <a:lnTo>
                  <a:pt x="7801703" y="1302604"/>
                </a:lnTo>
                <a:lnTo>
                  <a:pt x="7783487" y="1254899"/>
                </a:lnTo>
                <a:lnTo>
                  <a:pt x="7763572" y="1206286"/>
                </a:lnTo>
                <a:lnTo>
                  <a:pt x="7742553" y="1158351"/>
                </a:lnTo>
                <a:lnTo>
                  <a:pt x="7720436" y="1111105"/>
                </a:lnTo>
                <a:lnTo>
                  <a:pt x="7697228" y="1064559"/>
                </a:lnTo>
                <a:lnTo>
                  <a:pt x="7672935" y="1018724"/>
                </a:lnTo>
                <a:lnTo>
                  <a:pt x="7647565" y="973610"/>
                </a:lnTo>
                <a:lnTo>
                  <a:pt x="7621124" y="929229"/>
                </a:lnTo>
                <a:lnTo>
                  <a:pt x="7593619" y="885591"/>
                </a:lnTo>
                <a:lnTo>
                  <a:pt x="7565057" y="842707"/>
                </a:lnTo>
                <a:lnTo>
                  <a:pt x="7535445" y="800588"/>
                </a:lnTo>
                <a:lnTo>
                  <a:pt x="7504789" y="759246"/>
                </a:lnTo>
                <a:lnTo>
                  <a:pt x="7473097" y="718690"/>
                </a:lnTo>
                <a:lnTo>
                  <a:pt x="7440375" y="678932"/>
                </a:lnTo>
                <a:lnTo>
                  <a:pt x="7406629" y="639982"/>
                </a:lnTo>
                <a:lnTo>
                  <a:pt x="7371867" y="601853"/>
                </a:lnTo>
                <a:lnTo>
                  <a:pt x="7336213" y="564677"/>
                </a:lnTo>
                <a:lnTo>
                  <a:pt x="7299792" y="528588"/>
                </a:lnTo>
                <a:lnTo>
                  <a:pt x="7262616" y="493593"/>
                </a:lnTo>
                <a:lnTo>
                  <a:pt x="7224694" y="459699"/>
                </a:lnTo>
                <a:lnTo>
                  <a:pt x="7186037" y="426914"/>
                </a:lnTo>
                <a:lnTo>
                  <a:pt x="7146654" y="395245"/>
                </a:lnTo>
                <a:lnTo>
                  <a:pt x="7106556" y="364699"/>
                </a:lnTo>
                <a:lnTo>
                  <a:pt x="7065753" y="335284"/>
                </a:lnTo>
                <a:lnTo>
                  <a:pt x="7024256" y="307006"/>
                </a:lnTo>
                <a:lnTo>
                  <a:pt x="6982074" y="279874"/>
                </a:lnTo>
                <a:lnTo>
                  <a:pt x="6939217" y="253894"/>
                </a:lnTo>
                <a:lnTo>
                  <a:pt x="6895697" y="229074"/>
                </a:lnTo>
                <a:lnTo>
                  <a:pt x="6851522" y="205421"/>
                </a:lnTo>
                <a:lnTo>
                  <a:pt x="6806703" y="182942"/>
                </a:lnTo>
                <a:lnTo>
                  <a:pt x="6761251" y="161645"/>
                </a:lnTo>
                <a:lnTo>
                  <a:pt x="6713635" y="140898"/>
                </a:lnTo>
                <a:lnTo>
                  <a:pt x="6665643" y="121563"/>
                </a:lnTo>
                <a:lnTo>
                  <a:pt x="6617287" y="103645"/>
                </a:lnTo>
                <a:lnTo>
                  <a:pt x="6568582" y="87144"/>
                </a:lnTo>
                <a:lnTo>
                  <a:pt x="6519537" y="72064"/>
                </a:lnTo>
                <a:lnTo>
                  <a:pt x="6470168" y="58408"/>
                </a:lnTo>
                <a:lnTo>
                  <a:pt x="6420484" y="46178"/>
                </a:lnTo>
                <a:lnTo>
                  <a:pt x="6370500" y="35376"/>
                </a:lnTo>
                <a:lnTo>
                  <a:pt x="6320228" y="26007"/>
                </a:lnTo>
                <a:lnTo>
                  <a:pt x="6269679" y="18071"/>
                </a:lnTo>
                <a:lnTo>
                  <a:pt x="6218867" y="11572"/>
                </a:lnTo>
                <a:lnTo>
                  <a:pt x="6167804" y="6513"/>
                </a:lnTo>
                <a:lnTo>
                  <a:pt x="6116503" y="2896"/>
                </a:lnTo>
                <a:lnTo>
                  <a:pt x="6064975" y="724"/>
                </a:lnTo>
                <a:lnTo>
                  <a:pt x="6013234" y="0"/>
                </a:lnTo>
                <a:close/>
              </a:path>
            </a:pathLst>
          </a:custGeom>
          <a:blipFill dpi="0" rotWithShape="0">
            <a:blip r:embed="rId2"/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7" name="Suora yhdysviiva 17">
            <a:extLst>
              <a:ext uri="{FF2B5EF4-FFF2-40B4-BE49-F238E27FC236}">
                <a16:creationId xmlns:a16="http://schemas.microsoft.com/office/drawing/2014/main" id="{3D8DF412-D114-D4F5-61A8-71B95FFDC0FF}"/>
              </a:ext>
            </a:extLst>
          </p:cNvPr>
          <p:cNvCxnSpPr>
            <a:cxnSpLocks/>
          </p:cNvCxnSpPr>
          <p:nvPr userDrawn="1"/>
        </p:nvCxnSpPr>
        <p:spPr>
          <a:xfrm>
            <a:off x="0" y="6022781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uora yhdysviiva 17">
            <a:extLst>
              <a:ext uri="{FF2B5EF4-FFF2-40B4-BE49-F238E27FC236}">
                <a16:creationId xmlns:a16="http://schemas.microsoft.com/office/drawing/2014/main" id="{2720F8E5-29A9-B533-DAC2-BF5DB5D48410}"/>
              </a:ext>
            </a:extLst>
          </p:cNvPr>
          <p:cNvCxnSpPr>
            <a:cxnSpLocks/>
          </p:cNvCxnSpPr>
          <p:nvPr userDrawn="1"/>
        </p:nvCxnSpPr>
        <p:spPr>
          <a:xfrm>
            <a:off x="11344984" y="0"/>
            <a:ext cx="0" cy="6858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Päivämäärän paikkamerkki 3">
            <a:extLst>
              <a:ext uri="{FF2B5EF4-FFF2-40B4-BE49-F238E27FC236}">
                <a16:creationId xmlns:a16="http://schemas.microsoft.com/office/drawing/2014/main" id="{9AA5F45D-F9B6-CE13-FA7B-8DD1E86C3D0E}"/>
              </a:ext>
            </a:extLst>
          </p:cNvPr>
          <p:cNvSpPr txBox="1">
            <a:spLocks/>
          </p:cNvSpPr>
          <p:nvPr userDrawn="1"/>
        </p:nvSpPr>
        <p:spPr>
          <a:xfrm>
            <a:off x="235655" y="6219825"/>
            <a:ext cx="1205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000" kern="1200" baseline="0">
                <a:solidFill>
                  <a:schemeClr val="tx1"/>
                </a:solidFill>
                <a:latin typeface="Courier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18B825-5B4C-4517-AAE4-A753F6A95F65}" type="datetime1">
              <a:rPr lang="fi-FI" smtClean="0"/>
              <a:pPr/>
              <a:t>16.3.2026</a:t>
            </a:fld>
            <a:endParaRPr lang="fi-FI"/>
          </a:p>
        </p:txBody>
      </p:sp>
      <p:sp>
        <p:nvSpPr>
          <p:cNvPr id="20" name="Dian numeron paikkamerkki 5">
            <a:extLst>
              <a:ext uri="{FF2B5EF4-FFF2-40B4-BE49-F238E27FC236}">
                <a16:creationId xmlns:a16="http://schemas.microsoft.com/office/drawing/2014/main" id="{90D82559-F029-EBC5-42A7-91DCD7CBC07F}"/>
              </a:ext>
            </a:extLst>
          </p:cNvPr>
          <p:cNvSpPr txBox="1">
            <a:spLocks/>
          </p:cNvSpPr>
          <p:nvPr userDrawn="1"/>
        </p:nvSpPr>
        <p:spPr>
          <a:xfrm>
            <a:off x="1527780" y="6219825"/>
            <a:ext cx="1924755" cy="365125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lstStyle>
            <a:defPPr>
              <a:defRPr lang="fi-FI"/>
            </a:defPPr>
            <a:lvl1pPr marL="0" algn="ctr" defTabSz="914400" rtl="0" eaLnBrk="1" latinLnBrk="0" hangingPunct="1">
              <a:defRPr sz="1000" kern="1200" baseline="0">
                <a:solidFill>
                  <a:schemeClr val="tx1"/>
                </a:solidFill>
                <a:latin typeface="Courier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A58E895-86FF-C743-B79D-C575D218C0BE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3" name="Suora yhdysviiva 17">
            <a:extLst>
              <a:ext uri="{FF2B5EF4-FFF2-40B4-BE49-F238E27FC236}">
                <a16:creationId xmlns:a16="http://schemas.microsoft.com/office/drawing/2014/main" id="{F7D424D6-C5F5-673C-C1F4-F06BDDB89E4B}"/>
              </a:ext>
            </a:extLst>
          </p:cNvPr>
          <p:cNvCxnSpPr>
            <a:cxnSpLocks/>
          </p:cNvCxnSpPr>
          <p:nvPr userDrawn="1"/>
        </p:nvCxnSpPr>
        <p:spPr>
          <a:xfrm>
            <a:off x="0" y="1495605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kstin paikkamerkki 24">
            <a:extLst>
              <a:ext uri="{FF2B5EF4-FFF2-40B4-BE49-F238E27FC236}">
                <a16:creationId xmlns:a16="http://schemas.microsoft.com/office/drawing/2014/main" id="{841CA651-4CD4-6626-F523-FF7D00F0BA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54254" y="1912805"/>
            <a:ext cx="5389292" cy="3672069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latin typeface="+mj-lt"/>
              </a:defRPr>
            </a:lvl1pPr>
          </a:lstStyle>
          <a:p>
            <a:pPr lvl="0"/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</a:t>
            </a:r>
            <a:r>
              <a:rPr lang="fi-FI" dirty="0" err="1"/>
              <a:t>amet</a:t>
            </a:r>
            <a:r>
              <a:rPr lang="fi-FI" dirty="0"/>
              <a:t>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 Nam </a:t>
            </a:r>
            <a:r>
              <a:rPr lang="fi-FI" dirty="0" err="1"/>
              <a:t>arcu</a:t>
            </a:r>
            <a:r>
              <a:rPr lang="fi-FI" dirty="0"/>
              <a:t> </a:t>
            </a:r>
            <a:r>
              <a:rPr lang="fi-FI" dirty="0" err="1"/>
              <a:t>arcu</a:t>
            </a:r>
            <a:r>
              <a:rPr lang="fi-FI" dirty="0"/>
              <a:t>, </a:t>
            </a:r>
            <a:r>
              <a:rPr lang="fi-FI" dirty="0" err="1"/>
              <a:t>iaculis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</a:t>
            </a:r>
            <a:r>
              <a:rPr lang="fi-FI" dirty="0" err="1"/>
              <a:t>tempor</a:t>
            </a:r>
            <a:r>
              <a:rPr lang="fi-FI" dirty="0"/>
              <a:t> at, </a:t>
            </a:r>
            <a:r>
              <a:rPr lang="fi-FI" dirty="0" err="1"/>
              <a:t>interdum</a:t>
            </a:r>
            <a:r>
              <a:rPr lang="fi-FI" dirty="0"/>
              <a:t> </a:t>
            </a:r>
            <a:r>
              <a:rPr lang="fi-FI" dirty="0" err="1"/>
              <a:t>non</a:t>
            </a:r>
            <a:r>
              <a:rPr lang="fi-FI" dirty="0"/>
              <a:t> </a:t>
            </a:r>
            <a:r>
              <a:rPr lang="fi-FI" dirty="0" err="1"/>
              <a:t>nunc</a:t>
            </a:r>
            <a:r>
              <a:rPr lang="fi-FI" dirty="0"/>
              <a:t>. </a:t>
            </a:r>
            <a:r>
              <a:rPr lang="fi-FI" dirty="0" err="1"/>
              <a:t>Integer</a:t>
            </a:r>
            <a:r>
              <a:rPr lang="fi-FI" dirty="0"/>
              <a:t> mi </a:t>
            </a:r>
            <a:r>
              <a:rPr lang="fi-FI" dirty="0" err="1"/>
              <a:t>sem</a:t>
            </a:r>
            <a:r>
              <a:rPr lang="fi-FI" dirty="0"/>
              <a:t>, </a:t>
            </a:r>
            <a:r>
              <a:rPr lang="fi-FI" dirty="0" err="1"/>
              <a:t>lacinia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</a:t>
            </a:r>
            <a:r>
              <a:rPr lang="fi-FI" dirty="0" err="1"/>
              <a:t>amet</a:t>
            </a:r>
            <a:r>
              <a:rPr lang="fi-FI" dirty="0"/>
              <a:t> </a:t>
            </a:r>
            <a:r>
              <a:rPr lang="fi-FI" dirty="0" err="1"/>
              <a:t>tempor</a:t>
            </a:r>
            <a:r>
              <a:rPr lang="fi-FI" dirty="0"/>
              <a:t> </a:t>
            </a:r>
            <a:r>
              <a:rPr lang="fi-FI" dirty="0" err="1"/>
              <a:t>quis</a:t>
            </a:r>
            <a:r>
              <a:rPr lang="fi-FI" dirty="0"/>
              <a:t>, </a:t>
            </a:r>
            <a:r>
              <a:rPr lang="fi-FI" dirty="0" err="1"/>
              <a:t>finibus</a:t>
            </a:r>
            <a:r>
              <a:rPr lang="fi-FI" dirty="0"/>
              <a:t> </a:t>
            </a:r>
            <a:r>
              <a:rPr lang="fi-FI" dirty="0" err="1"/>
              <a:t>nec</a:t>
            </a:r>
            <a:r>
              <a:rPr lang="fi-FI" dirty="0"/>
              <a:t> libero. In </a:t>
            </a:r>
            <a:r>
              <a:rPr lang="fi-FI" dirty="0" err="1"/>
              <a:t>suscipit</a:t>
            </a:r>
            <a:r>
              <a:rPr lang="fi-FI" dirty="0"/>
              <a:t> </a:t>
            </a:r>
            <a:r>
              <a:rPr lang="fi-FI" dirty="0" err="1"/>
              <a:t>nunc</a:t>
            </a:r>
            <a:r>
              <a:rPr lang="fi-FI" dirty="0"/>
              <a:t> vitae </a:t>
            </a:r>
            <a:r>
              <a:rPr lang="fi-FI" dirty="0" err="1"/>
              <a:t>nunc</a:t>
            </a:r>
            <a:r>
              <a:rPr lang="fi-FI" dirty="0"/>
              <a:t> </a:t>
            </a:r>
            <a:r>
              <a:rPr lang="fi-FI" dirty="0" err="1"/>
              <a:t>fringilla</a:t>
            </a:r>
            <a:r>
              <a:rPr lang="fi-FI" dirty="0"/>
              <a:t>,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viverra</a:t>
            </a:r>
            <a:r>
              <a:rPr lang="fi-FI" dirty="0"/>
              <a:t> </a:t>
            </a:r>
            <a:r>
              <a:rPr lang="fi-FI" dirty="0" err="1"/>
              <a:t>risus</a:t>
            </a:r>
            <a:r>
              <a:rPr lang="fi-FI" dirty="0"/>
              <a:t> </a:t>
            </a:r>
            <a:r>
              <a:rPr lang="fi-FI" dirty="0" err="1"/>
              <a:t>tincidunt</a:t>
            </a:r>
            <a:r>
              <a:rPr lang="fi-FI" dirty="0"/>
              <a:t>. </a:t>
            </a:r>
          </a:p>
        </p:txBody>
      </p:sp>
      <p:sp>
        <p:nvSpPr>
          <p:cNvPr id="8" name="Tekstin paikkamerkki 24">
            <a:extLst>
              <a:ext uri="{FF2B5EF4-FFF2-40B4-BE49-F238E27FC236}">
                <a16:creationId xmlns:a16="http://schemas.microsoft.com/office/drawing/2014/main" id="{90F70265-2852-C769-ED7F-98E71539D2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54254" y="432943"/>
            <a:ext cx="5389316" cy="935541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40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808652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kenttä">
    <p:bg>
      <p:bgPr>
        <a:solidFill>
          <a:srgbClr val="E0E0E0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iruutu 8">
            <a:extLst>
              <a:ext uri="{FF2B5EF4-FFF2-40B4-BE49-F238E27FC236}">
                <a16:creationId xmlns:a16="http://schemas.microsoft.com/office/drawing/2014/main" id="{960E4EBA-660C-9145-8B88-FB5DC702480B}"/>
              </a:ext>
            </a:extLst>
          </p:cNvPr>
          <p:cNvSpPr txBox="1"/>
          <p:nvPr userDrawn="1"/>
        </p:nvSpPr>
        <p:spPr>
          <a:xfrm>
            <a:off x="5227983" y="-16896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/>
          </a:p>
        </p:txBody>
      </p:sp>
      <p:sp>
        <p:nvSpPr>
          <p:cNvPr id="10" name="Tekstin paikkamerkki 2">
            <a:extLst>
              <a:ext uri="{FF2B5EF4-FFF2-40B4-BE49-F238E27FC236}">
                <a16:creationId xmlns:a16="http://schemas.microsoft.com/office/drawing/2014/main" id="{804E0109-AFB8-47DD-9EFA-68A287665D9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8277" y="1953600"/>
            <a:ext cx="10915521" cy="35477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lnSpc>
                <a:spcPct val="100000"/>
              </a:lnSpc>
              <a:buNone/>
              <a:defRPr sz="3600"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Ikonia klikkaamalla voit lisätä kuvan, taulukon, videon tms. </a:t>
            </a:r>
          </a:p>
          <a:p>
            <a:pPr lvl="0"/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EDA31208-B222-B054-6D04-D0A2AF4B45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278" y="273050"/>
            <a:ext cx="10915522" cy="13255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fi-FI" dirty="0"/>
              <a:t>Muokkaa otsikkoa napsauttamalla</a:t>
            </a:r>
          </a:p>
        </p:txBody>
      </p:sp>
      <p:cxnSp>
        <p:nvCxnSpPr>
          <p:cNvPr id="7" name="Suora yhdysviiva 17">
            <a:extLst>
              <a:ext uri="{FF2B5EF4-FFF2-40B4-BE49-F238E27FC236}">
                <a16:creationId xmlns:a16="http://schemas.microsoft.com/office/drawing/2014/main" id="{76C2E4A3-CB97-4A59-0620-9EF2898849FD}"/>
              </a:ext>
            </a:extLst>
          </p:cNvPr>
          <p:cNvCxnSpPr>
            <a:cxnSpLocks/>
          </p:cNvCxnSpPr>
          <p:nvPr userDrawn="1"/>
        </p:nvCxnSpPr>
        <p:spPr>
          <a:xfrm>
            <a:off x="0" y="6022781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EA8F8943-049F-41A5-E933-5BE5F7C228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5655" y="6219825"/>
            <a:ext cx="1205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1"/>
                </a:solidFill>
                <a:latin typeface="Courier" pitchFamily="2" charset="0"/>
              </a:defRPr>
            </a:lvl1pPr>
          </a:lstStyle>
          <a:p>
            <a:fld id="{D318B825-5B4C-4517-AAE4-A753F6A95F65}" type="datetime1">
              <a:rPr lang="fi-FI" smtClean="0"/>
              <a:t>16.3.2026</a:t>
            </a:fld>
            <a:endParaRPr lang="fi-FI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78CAABF4-C961-53D2-D4A8-3ED9D11B65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27780" y="6219825"/>
            <a:ext cx="1924755" cy="365125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lstStyle>
            <a:lvl1pPr algn="ctr">
              <a:defRPr sz="1000" baseline="0">
                <a:solidFill>
                  <a:schemeClr val="tx1"/>
                </a:solidFill>
                <a:latin typeface="Courier"/>
              </a:defRPr>
            </a:lvl1pPr>
          </a:lstStyle>
          <a:p>
            <a:fld id="{AA58E895-86FF-C743-B79D-C575D218C0B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12302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+Tekstikenttä_Lanka">
    <p:bg>
      <p:bgPr>
        <a:solidFill>
          <a:srgbClr val="E0E0E0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uora yhdysviiva 17">
            <a:extLst>
              <a:ext uri="{FF2B5EF4-FFF2-40B4-BE49-F238E27FC236}">
                <a16:creationId xmlns:a16="http://schemas.microsoft.com/office/drawing/2014/main" id="{D771254E-DCC0-F44F-CD32-681389995392}"/>
              </a:ext>
            </a:extLst>
          </p:cNvPr>
          <p:cNvCxnSpPr>
            <a:cxnSpLocks/>
          </p:cNvCxnSpPr>
          <p:nvPr userDrawn="1"/>
        </p:nvCxnSpPr>
        <p:spPr>
          <a:xfrm>
            <a:off x="0" y="1765299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Otsikko 2">
            <a:extLst>
              <a:ext uri="{FF2B5EF4-FFF2-40B4-BE49-F238E27FC236}">
                <a16:creationId xmlns:a16="http://schemas.microsoft.com/office/drawing/2014/main" id="{EE22353C-771E-09DB-7521-B51C9A3B0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278" y="242520"/>
            <a:ext cx="10915522" cy="13255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Tekstin paikkamerkki 2">
            <a:extLst>
              <a:ext uri="{FF2B5EF4-FFF2-40B4-BE49-F238E27FC236}">
                <a16:creationId xmlns:a16="http://schemas.microsoft.com/office/drawing/2014/main" id="{259E7BC7-AB0B-6788-F190-DF4A277B212A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8278" y="2080620"/>
            <a:ext cx="10915521" cy="35477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lnSpc>
                <a:spcPct val="100000"/>
              </a:lnSpc>
              <a:buNone/>
              <a:defRPr sz="3600"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dirty="0"/>
              <a:t>Ikonia klikkaamalla voit lisätä kuvan, taulukon, videon tms. </a:t>
            </a:r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79BC3D8E-42F8-11F2-36C2-1842F2BF33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5655" y="6219825"/>
            <a:ext cx="1205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1"/>
                </a:solidFill>
                <a:latin typeface="Courier" pitchFamily="2" charset="0"/>
              </a:defRPr>
            </a:lvl1pPr>
          </a:lstStyle>
          <a:p>
            <a:fld id="{D318B825-5B4C-4517-AAE4-A753F6A95F65}" type="datetime1">
              <a:rPr lang="fi-FI" smtClean="0"/>
              <a:t>16.3.2026</a:t>
            </a:fld>
            <a:endParaRPr lang="fi-FI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E55C1CE4-EB09-AAF1-6B48-27443BF726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27780" y="6219825"/>
            <a:ext cx="1924755" cy="365125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lstStyle>
            <a:lvl1pPr algn="ctr">
              <a:defRPr sz="1000" baseline="0">
                <a:solidFill>
                  <a:schemeClr val="tx1"/>
                </a:solidFill>
                <a:latin typeface="Courier"/>
              </a:defRPr>
            </a:lvl1pPr>
          </a:lstStyle>
          <a:p>
            <a:fld id="{AA58E895-86FF-C743-B79D-C575D218C0BE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9" name="Suora yhdysviiva 17">
            <a:extLst>
              <a:ext uri="{FF2B5EF4-FFF2-40B4-BE49-F238E27FC236}">
                <a16:creationId xmlns:a16="http://schemas.microsoft.com/office/drawing/2014/main" id="{DCE55976-02B3-1C8A-B3EB-8B1CCEE6E660}"/>
              </a:ext>
            </a:extLst>
          </p:cNvPr>
          <p:cNvCxnSpPr>
            <a:cxnSpLocks/>
          </p:cNvCxnSpPr>
          <p:nvPr userDrawn="1"/>
        </p:nvCxnSpPr>
        <p:spPr>
          <a:xfrm>
            <a:off x="0" y="6022781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65418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_sisältöä">
    <p:bg>
      <p:bgPr>
        <a:solidFill>
          <a:srgbClr val="E0E0E0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iruutu 8">
            <a:extLst>
              <a:ext uri="{FF2B5EF4-FFF2-40B4-BE49-F238E27FC236}">
                <a16:creationId xmlns:a16="http://schemas.microsoft.com/office/drawing/2014/main" id="{960E4EBA-660C-9145-8B88-FB5DC702480B}"/>
              </a:ext>
            </a:extLst>
          </p:cNvPr>
          <p:cNvSpPr txBox="1"/>
          <p:nvPr userDrawn="1"/>
        </p:nvSpPr>
        <p:spPr>
          <a:xfrm>
            <a:off x="5227983" y="-16896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/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51A5FAA1-FE81-40B8-AF01-C8E6384EA87F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51172" y="1916620"/>
            <a:ext cx="5502550" cy="35477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00000"/>
              </a:lnSpc>
              <a:defRPr sz="2000" baseline="0">
                <a:latin typeface="+mj-lt"/>
              </a:defRPr>
            </a:lvl1pPr>
          </a:lstStyle>
          <a:p>
            <a:pPr lvl="0"/>
            <a:r>
              <a:rPr lang="fi-FI"/>
              <a:t>Ikonia klikkaamalla voit lisätä kuvan, taulukon, videon tms. </a:t>
            </a:r>
          </a:p>
        </p:txBody>
      </p:sp>
      <p:sp>
        <p:nvSpPr>
          <p:cNvPr id="10" name="Tekstin paikkamerkki 2">
            <a:extLst>
              <a:ext uri="{FF2B5EF4-FFF2-40B4-BE49-F238E27FC236}">
                <a16:creationId xmlns:a16="http://schemas.microsoft.com/office/drawing/2014/main" id="{804E0109-AFB8-47DD-9EFA-68A287665D9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8278" y="1916620"/>
            <a:ext cx="5502550" cy="35477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00000"/>
              </a:lnSpc>
              <a:defRPr sz="2000"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dirty="0"/>
              <a:t>Ikonia klikkaamalla voit lisätä kuvan, taulukon, videon tms. 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EDA31208-B222-B054-6D04-D0A2AF4B45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278" y="273050"/>
            <a:ext cx="10915522" cy="13255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fi-FI" dirty="0"/>
              <a:t>Muokkaa otsikkoa napsauttamalla</a:t>
            </a:r>
          </a:p>
        </p:txBody>
      </p:sp>
      <p:cxnSp>
        <p:nvCxnSpPr>
          <p:cNvPr id="13" name="Suora yhdysviiva 17">
            <a:extLst>
              <a:ext uri="{FF2B5EF4-FFF2-40B4-BE49-F238E27FC236}">
                <a16:creationId xmlns:a16="http://schemas.microsoft.com/office/drawing/2014/main" id="{670F17F0-C529-2FC8-0E26-A15939B0B9C4}"/>
              </a:ext>
            </a:extLst>
          </p:cNvPr>
          <p:cNvCxnSpPr>
            <a:cxnSpLocks/>
          </p:cNvCxnSpPr>
          <p:nvPr userDrawn="1"/>
        </p:nvCxnSpPr>
        <p:spPr>
          <a:xfrm>
            <a:off x="0" y="6022781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Päivämäärän paikkamerkki 3">
            <a:extLst>
              <a:ext uri="{FF2B5EF4-FFF2-40B4-BE49-F238E27FC236}">
                <a16:creationId xmlns:a16="http://schemas.microsoft.com/office/drawing/2014/main" id="{F57AE6B8-6D19-B0A8-9B93-8936299A4A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5655" y="6219825"/>
            <a:ext cx="1205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1"/>
                </a:solidFill>
                <a:latin typeface="Courier" pitchFamily="2" charset="0"/>
              </a:defRPr>
            </a:lvl1pPr>
          </a:lstStyle>
          <a:p>
            <a:fld id="{D318B825-5B4C-4517-AAE4-A753F6A95F65}" type="datetime1">
              <a:rPr lang="fi-FI" smtClean="0"/>
              <a:t>16.3.2026</a:t>
            </a:fld>
            <a:endParaRPr lang="fi-FI"/>
          </a:p>
        </p:txBody>
      </p:sp>
      <p:sp>
        <p:nvSpPr>
          <p:cNvPr id="15" name="Dian numeron paikkamerkki 5">
            <a:extLst>
              <a:ext uri="{FF2B5EF4-FFF2-40B4-BE49-F238E27FC236}">
                <a16:creationId xmlns:a16="http://schemas.microsoft.com/office/drawing/2014/main" id="{07648700-A17E-E185-C46F-557B0940A1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27780" y="6219825"/>
            <a:ext cx="1924755" cy="365125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lstStyle>
            <a:lvl1pPr algn="ctr">
              <a:defRPr sz="1000" baseline="0">
                <a:solidFill>
                  <a:schemeClr val="tx1"/>
                </a:solidFill>
                <a:latin typeface="Courier"/>
              </a:defRPr>
            </a:lvl1pPr>
          </a:lstStyle>
          <a:p>
            <a:fld id="{AA58E895-86FF-C743-B79D-C575D218C0B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542879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nsilehti_2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67C69785-0AD8-2573-7298-E175EC31F7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556387" y="-1339746"/>
            <a:ext cx="13164495" cy="10807442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C3ABE7FF-47B4-9649-A946-D948E47C8F6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5209" y="5605227"/>
            <a:ext cx="970858" cy="864114"/>
          </a:xfrm>
          <a:prstGeom prst="rect">
            <a:avLst/>
          </a:prstGeom>
        </p:spPr>
      </p:pic>
      <p:cxnSp>
        <p:nvCxnSpPr>
          <p:cNvPr id="18" name="Suora yhdysviiva 17">
            <a:extLst>
              <a:ext uri="{FF2B5EF4-FFF2-40B4-BE49-F238E27FC236}">
                <a16:creationId xmlns:a16="http://schemas.microsoft.com/office/drawing/2014/main" id="{F15A21F0-8DAB-904E-8AB9-B3430444B945}"/>
              </a:ext>
            </a:extLst>
          </p:cNvPr>
          <p:cNvCxnSpPr>
            <a:cxnSpLocks/>
          </p:cNvCxnSpPr>
          <p:nvPr userDrawn="1"/>
        </p:nvCxnSpPr>
        <p:spPr>
          <a:xfrm>
            <a:off x="0" y="6018114"/>
            <a:ext cx="1054905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kstin paikkamerkki 5">
            <a:extLst>
              <a:ext uri="{FF2B5EF4-FFF2-40B4-BE49-F238E27FC236}">
                <a16:creationId xmlns:a16="http://schemas.microsoft.com/office/drawing/2014/main" id="{075A5686-11C2-B9B6-59E7-3AAEF7AEED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5655" y="391440"/>
            <a:ext cx="11580412" cy="411917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Muokkaa otsikkoa</a:t>
            </a:r>
          </a:p>
        </p:txBody>
      </p:sp>
      <p:sp>
        <p:nvSpPr>
          <p:cNvPr id="23" name="Tekstin paikkamerkki 5">
            <a:extLst>
              <a:ext uri="{FF2B5EF4-FFF2-40B4-BE49-F238E27FC236}">
                <a16:creationId xmlns:a16="http://schemas.microsoft.com/office/drawing/2014/main" id="{CD6D6D36-6F60-1CFC-59E8-ABC9FBD9095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14725" y="4063975"/>
            <a:ext cx="7546019" cy="44847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fi-FI" dirty="0"/>
              <a:t>Lisää tähän mahdollinen alaotsikko</a:t>
            </a:r>
          </a:p>
        </p:txBody>
      </p:sp>
      <p:sp>
        <p:nvSpPr>
          <p:cNvPr id="24" name="Tekstin paikkamerkki 5">
            <a:extLst>
              <a:ext uri="{FF2B5EF4-FFF2-40B4-BE49-F238E27FC236}">
                <a16:creationId xmlns:a16="http://schemas.microsoft.com/office/drawing/2014/main" id="{6882434E-1423-EE6D-A768-23F3ACE5988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14725" y="4581252"/>
            <a:ext cx="7546019" cy="1023975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fi-FI" dirty="0"/>
              <a:t>Puhujan nimi</a:t>
            </a:r>
          </a:p>
          <a:p>
            <a:pPr lvl="0"/>
            <a:r>
              <a:rPr lang="fi-FI" dirty="0"/>
              <a:t>Aika ja paikka</a:t>
            </a:r>
          </a:p>
        </p:txBody>
      </p:sp>
    </p:spTree>
    <p:extLst>
      <p:ext uri="{BB962C8B-B14F-4D97-AF65-F5344CB8AC3E}">
        <p14:creationId xmlns:p14="http://schemas.microsoft.com/office/powerpoint/2010/main" val="7935035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_sisältöä_Lanka">
    <p:bg>
      <p:bgPr>
        <a:solidFill>
          <a:srgbClr val="E0E0E0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iruutu 8">
            <a:extLst>
              <a:ext uri="{FF2B5EF4-FFF2-40B4-BE49-F238E27FC236}">
                <a16:creationId xmlns:a16="http://schemas.microsoft.com/office/drawing/2014/main" id="{960E4EBA-660C-9145-8B88-FB5DC702480B}"/>
              </a:ext>
            </a:extLst>
          </p:cNvPr>
          <p:cNvSpPr txBox="1"/>
          <p:nvPr userDrawn="1"/>
        </p:nvSpPr>
        <p:spPr>
          <a:xfrm>
            <a:off x="5227983" y="-16896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/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29B06A4B-32EC-9F46-A2FC-BCE252D5A7E6}"/>
              </a:ext>
            </a:extLst>
          </p:cNvPr>
          <p:cNvCxnSpPr>
            <a:cxnSpLocks/>
          </p:cNvCxnSpPr>
          <p:nvPr userDrawn="1"/>
        </p:nvCxnSpPr>
        <p:spPr>
          <a:xfrm>
            <a:off x="0" y="1765299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51A5FAA1-FE81-40B8-AF01-C8E6384EA87F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51172" y="2079991"/>
            <a:ext cx="5502550" cy="35477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00000"/>
              </a:lnSpc>
              <a:defRPr sz="1800"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/>
              <a:t>Ikonia klikkaamalla voit lisätä kuvan, taulukon, videon tms. </a:t>
            </a:r>
          </a:p>
        </p:txBody>
      </p:sp>
      <p:sp>
        <p:nvSpPr>
          <p:cNvPr id="10" name="Tekstin paikkamerkki 2">
            <a:extLst>
              <a:ext uri="{FF2B5EF4-FFF2-40B4-BE49-F238E27FC236}">
                <a16:creationId xmlns:a16="http://schemas.microsoft.com/office/drawing/2014/main" id="{804E0109-AFB8-47DD-9EFA-68A287665D9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8278" y="2079991"/>
            <a:ext cx="5502550" cy="35477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00000"/>
              </a:lnSpc>
              <a:defRPr sz="1800" baseline="0">
                <a:latin typeface="+mj-lt"/>
              </a:defRPr>
            </a:lvl1pPr>
          </a:lstStyle>
          <a:p>
            <a:pPr lvl="0"/>
            <a:r>
              <a:rPr lang="fi-FI" dirty="0"/>
              <a:t>Ikonia klikkaamalla voit lisätä kuvan, taulukon, videon tms. 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EDA31208-B222-B054-6D04-D0A2AF4B45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278" y="242693"/>
            <a:ext cx="10915522" cy="13255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fi-FI"/>
              <a:t>Muokkaa otsikkoa napsauttamalla</a:t>
            </a:r>
          </a:p>
        </p:txBody>
      </p:sp>
      <p:cxnSp>
        <p:nvCxnSpPr>
          <p:cNvPr id="7" name="Suora yhdysviiva 4">
            <a:extLst>
              <a:ext uri="{FF2B5EF4-FFF2-40B4-BE49-F238E27FC236}">
                <a16:creationId xmlns:a16="http://schemas.microsoft.com/office/drawing/2014/main" id="{230B534E-B183-87AC-70AC-2FD6466B76DF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6000" y="1765299"/>
            <a:ext cx="0" cy="42574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uora yhdysviiva 17">
            <a:extLst>
              <a:ext uri="{FF2B5EF4-FFF2-40B4-BE49-F238E27FC236}">
                <a16:creationId xmlns:a16="http://schemas.microsoft.com/office/drawing/2014/main" id="{530DFC99-DA6A-B7F7-4DA8-5307A8EE855C}"/>
              </a:ext>
            </a:extLst>
          </p:cNvPr>
          <p:cNvCxnSpPr>
            <a:cxnSpLocks/>
          </p:cNvCxnSpPr>
          <p:nvPr userDrawn="1"/>
        </p:nvCxnSpPr>
        <p:spPr>
          <a:xfrm>
            <a:off x="0" y="6022781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165FE3EF-AA96-0A2E-A39B-9B9D4AC887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5655" y="6219825"/>
            <a:ext cx="1205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1"/>
                </a:solidFill>
                <a:latin typeface="Courier" pitchFamily="2" charset="0"/>
              </a:defRPr>
            </a:lvl1pPr>
          </a:lstStyle>
          <a:p>
            <a:fld id="{D318B825-5B4C-4517-AAE4-A753F6A95F65}" type="datetime1">
              <a:rPr lang="fi-FI" smtClean="0"/>
              <a:t>16.3.2026</a:t>
            </a:fld>
            <a:endParaRPr lang="fi-FI"/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851C10DD-BC8D-739F-3264-C0A6FE56C0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27780" y="6219825"/>
            <a:ext cx="1924755" cy="365125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lstStyle>
            <a:lvl1pPr algn="ctr">
              <a:defRPr sz="1000" baseline="0">
                <a:solidFill>
                  <a:schemeClr val="tx1"/>
                </a:solidFill>
                <a:latin typeface="Courier"/>
              </a:defRPr>
            </a:lvl1pPr>
          </a:lstStyle>
          <a:p>
            <a:fld id="{AA58E895-86FF-C743-B79D-C575D218C0B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966373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_1">
    <p:bg>
      <p:bgPr>
        <a:solidFill>
          <a:srgbClr val="E0E0E0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uora yhdysviiva 1">
            <a:extLst>
              <a:ext uri="{FF2B5EF4-FFF2-40B4-BE49-F238E27FC236}">
                <a16:creationId xmlns:a16="http://schemas.microsoft.com/office/drawing/2014/main" id="{1E730A25-CAA1-1076-F10A-669CE2EE8BEF}"/>
              </a:ext>
            </a:extLst>
          </p:cNvPr>
          <p:cNvCxnSpPr>
            <a:cxnSpLocks/>
          </p:cNvCxnSpPr>
          <p:nvPr userDrawn="1"/>
        </p:nvCxnSpPr>
        <p:spPr>
          <a:xfrm flipV="1">
            <a:off x="4585212" y="-79513"/>
            <a:ext cx="0" cy="69375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Suora yhdysviiva 2">
            <a:extLst>
              <a:ext uri="{FF2B5EF4-FFF2-40B4-BE49-F238E27FC236}">
                <a16:creationId xmlns:a16="http://schemas.microsoft.com/office/drawing/2014/main" id="{12B90F09-AB44-6440-18CC-E3F131E0D8ED}"/>
              </a:ext>
            </a:extLst>
          </p:cNvPr>
          <p:cNvCxnSpPr>
            <a:cxnSpLocks/>
          </p:cNvCxnSpPr>
          <p:nvPr userDrawn="1"/>
        </p:nvCxnSpPr>
        <p:spPr>
          <a:xfrm>
            <a:off x="0" y="1765299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kstin paikkamerkki 2">
            <a:extLst>
              <a:ext uri="{FF2B5EF4-FFF2-40B4-BE49-F238E27FC236}">
                <a16:creationId xmlns:a16="http://schemas.microsoft.com/office/drawing/2014/main" id="{F82E28B9-5DE5-35F7-4C67-685F422CC2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27152" y="2006385"/>
            <a:ext cx="7001845" cy="36275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lnSpc>
                <a:spcPct val="100000"/>
              </a:lnSpc>
              <a:buNone/>
              <a:defRPr sz="3600">
                <a:latin typeface="+mj-lt"/>
              </a:defRPr>
            </a:lvl1pPr>
          </a:lstStyle>
          <a:p>
            <a:pPr lvl="0"/>
            <a:r>
              <a:rPr lang="fi-FI" dirty="0"/>
              <a:t>Lisää elementti napsauttamalla kuvaketta</a:t>
            </a:r>
          </a:p>
        </p:txBody>
      </p:sp>
      <p:sp>
        <p:nvSpPr>
          <p:cNvPr id="7" name="Otsikon paikkamerkki 1">
            <a:extLst>
              <a:ext uri="{FF2B5EF4-FFF2-40B4-BE49-F238E27FC236}">
                <a16:creationId xmlns:a16="http://schemas.microsoft.com/office/drawing/2014/main" id="{036BE06E-7AFD-1DCA-3DA8-616C07D37A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1940" y="150233"/>
            <a:ext cx="4101333" cy="14873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100000"/>
              </a:lnSpc>
              <a:defRPr sz="6600"/>
            </a:lvl1pPr>
          </a:lstStyle>
          <a:p>
            <a:r>
              <a:rPr lang="fi-FI" dirty="0"/>
              <a:t>Data</a:t>
            </a:r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1F564835-0CBC-B9A1-3504-917F22F039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1300" y="2006386"/>
            <a:ext cx="4102100" cy="362709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>
                <a:latin typeface="+mj-lt"/>
                <a:cs typeface="Cordia New" panose="020B0502040204020203" pitchFamily="34" charset="-34"/>
              </a:defRPr>
            </a:lvl1pPr>
            <a:lvl2pPr>
              <a:lnSpc>
                <a:spcPct val="100000"/>
              </a:lnSpc>
              <a:defRPr>
                <a:latin typeface="+mj-lt"/>
                <a:cs typeface="Cordia New" panose="020B0502040204020203" pitchFamily="34" charset="-34"/>
              </a:defRPr>
            </a:lvl2pPr>
            <a:lvl3pPr>
              <a:lnSpc>
                <a:spcPct val="100000"/>
              </a:lnSpc>
              <a:defRPr>
                <a:latin typeface="+mj-lt"/>
                <a:cs typeface="Cordia New" panose="020B0502040204020203" pitchFamily="34" charset="-34"/>
              </a:defRPr>
            </a:lvl3pPr>
            <a:lvl4pPr>
              <a:lnSpc>
                <a:spcPct val="100000"/>
              </a:lnSpc>
              <a:defRPr>
                <a:latin typeface="+mj-lt"/>
                <a:cs typeface="Cordia New" panose="020B0502040204020203" pitchFamily="34" charset="-34"/>
              </a:defRPr>
            </a:lvl4pPr>
            <a:lvl5pPr>
              <a:lnSpc>
                <a:spcPct val="100000"/>
              </a:lnSpc>
              <a:defRPr>
                <a:latin typeface="+mj-lt"/>
                <a:cs typeface="Cordia New" panose="020B0502040204020203" pitchFamily="34" charset="-34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1" name="Tekstin paikkamerkki 9">
            <a:extLst>
              <a:ext uri="{FF2B5EF4-FFF2-40B4-BE49-F238E27FC236}">
                <a16:creationId xmlns:a16="http://schemas.microsoft.com/office/drawing/2014/main" id="{75604EAF-1EAF-30B1-0179-8AD2BCA47D9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26384" y="147710"/>
            <a:ext cx="7001839" cy="1489895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>
                <a:latin typeface="+mj-lt"/>
              </a:defRPr>
            </a:lvl1pPr>
            <a:lvl2pPr>
              <a:defRPr>
                <a:latin typeface="Courier"/>
              </a:defRPr>
            </a:lvl2pPr>
            <a:lvl3pPr>
              <a:defRPr>
                <a:latin typeface="Courier"/>
              </a:defRPr>
            </a:lvl3pPr>
            <a:lvl4pPr>
              <a:defRPr>
                <a:latin typeface="Courier"/>
              </a:defRPr>
            </a:lvl4pPr>
            <a:lvl5pPr>
              <a:defRPr>
                <a:latin typeface="Courier"/>
              </a:defRPr>
            </a:lvl5pPr>
          </a:lstStyle>
          <a:p>
            <a:pPr lvl="0"/>
            <a:r>
              <a:rPr lang="fi-FI" dirty="0"/>
              <a:t>Lisää otsikko napsauttamalla</a:t>
            </a:r>
          </a:p>
        </p:txBody>
      </p:sp>
      <p:cxnSp>
        <p:nvCxnSpPr>
          <p:cNvPr id="14" name="Suora yhdysviiva 17">
            <a:extLst>
              <a:ext uri="{FF2B5EF4-FFF2-40B4-BE49-F238E27FC236}">
                <a16:creationId xmlns:a16="http://schemas.microsoft.com/office/drawing/2014/main" id="{1170974C-34D9-F056-8850-DA1A2885F5FA}"/>
              </a:ext>
            </a:extLst>
          </p:cNvPr>
          <p:cNvCxnSpPr>
            <a:cxnSpLocks/>
          </p:cNvCxnSpPr>
          <p:nvPr userDrawn="1"/>
        </p:nvCxnSpPr>
        <p:spPr>
          <a:xfrm>
            <a:off x="0" y="6022781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45881817-F8F6-0D5F-E2B4-509692CE05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5655" y="6219825"/>
            <a:ext cx="1205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1"/>
                </a:solidFill>
                <a:latin typeface="Courier" pitchFamily="2" charset="0"/>
              </a:defRPr>
            </a:lvl1pPr>
          </a:lstStyle>
          <a:p>
            <a:fld id="{D318B825-5B4C-4517-AAE4-A753F6A95F65}" type="datetime1">
              <a:rPr lang="fi-FI" smtClean="0"/>
              <a:t>16.3.2026</a:t>
            </a:fld>
            <a:endParaRPr lang="fi-FI"/>
          </a:p>
        </p:txBody>
      </p:sp>
      <p:sp>
        <p:nvSpPr>
          <p:cNvPr id="16" name="Dian numeron paikkamerkki 5">
            <a:extLst>
              <a:ext uri="{FF2B5EF4-FFF2-40B4-BE49-F238E27FC236}">
                <a16:creationId xmlns:a16="http://schemas.microsoft.com/office/drawing/2014/main" id="{CDAB708E-25AD-C46B-98BB-972C938103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27780" y="6219825"/>
            <a:ext cx="1924755" cy="365125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lstStyle>
            <a:lvl1pPr algn="ctr">
              <a:defRPr sz="1000" baseline="0">
                <a:solidFill>
                  <a:schemeClr val="tx1"/>
                </a:solidFill>
                <a:latin typeface="Courier"/>
              </a:defRPr>
            </a:lvl1pPr>
          </a:lstStyle>
          <a:p>
            <a:fld id="{AA58E895-86FF-C743-B79D-C575D218C0B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504738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_2">
    <p:bg>
      <p:bgPr>
        <a:solidFill>
          <a:srgbClr val="E0E0E0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n paikkamerkki 2">
            <a:extLst>
              <a:ext uri="{FF2B5EF4-FFF2-40B4-BE49-F238E27FC236}">
                <a16:creationId xmlns:a16="http://schemas.microsoft.com/office/drawing/2014/main" id="{F82E28B9-5DE5-35F7-4C67-685F422CC2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044652" y="1853985"/>
            <a:ext cx="8784345" cy="39742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lnSpc>
                <a:spcPct val="100000"/>
              </a:lnSpc>
              <a:buNone/>
              <a:defRPr sz="3600">
                <a:latin typeface="+mj-lt"/>
              </a:defRPr>
            </a:lvl1pPr>
          </a:lstStyle>
          <a:p>
            <a:pPr lvl="0"/>
            <a:r>
              <a:rPr lang="fi-FI" dirty="0"/>
              <a:t>Lisää elementti napsauttamalla kuvaketta</a:t>
            </a:r>
          </a:p>
        </p:txBody>
      </p:sp>
      <p:sp>
        <p:nvSpPr>
          <p:cNvPr id="7" name="Otsikon paikkamerkki 1">
            <a:extLst>
              <a:ext uri="{FF2B5EF4-FFF2-40B4-BE49-F238E27FC236}">
                <a16:creationId xmlns:a16="http://schemas.microsoft.com/office/drawing/2014/main" id="{036BE06E-7AFD-1DCA-3DA8-616C07D37A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1940" y="150233"/>
            <a:ext cx="11587057" cy="14873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1F564835-0CBC-B9A1-3504-917F22F039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1300" y="1853986"/>
            <a:ext cx="2322996" cy="397372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>
                <a:latin typeface="+mj-lt"/>
                <a:cs typeface="Cordia New" panose="020B0502040204020203" pitchFamily="34" charset="-34"/>
              </a:defRPr>
            </a:lvl1pPr>
            <a:lvl2pPr>
              <a:lnSpc>
                <a:spcPct val="100000"/>
              </a:lnSpc>
              <a:defRPr>
                <a:latin typeface="+mj-lt"/>
                <a:cs typeface="Cordia New" panose="020B0502040204020203" pitchFamily="34" charset="-34"/>
              </a:defRPr>
            </a:lvl2pPr>
            <a:lvl3pPr>
              <a:lnSpc>
                <a:spcPct val="100000"/>
              </a:lnSpc>
              <a:defRPr>
                <a:latin typeface="+mj-lt"/>
                <a:cs typeface="Cordia New" panose="020B0502040204020203" pitchFamily="34" charset="-34"/>
              </a:defRPr>
            </a:lvl3pPr>
            <a:lvl4pPr>
              <a:lnSpc>
                <a:spcPct val="100000"/>
              </a:lnSpc>
              <a:defRPr>
                <a:latin typeface="+mj-lt"/>
                <a:cs typeface="Cordia New" panose="020B0502040204020203" pitchFamily="34" charset="-34"/>
              </a:defRPr>
            </a:lvl4pPr>
            <a:lvl5pPr>
              <a:lnSpc>
                <a:spcPct val="100000"/>
              </a:lnSpc>
              <a:defRPr>
                <a:latin typeface="+mj-lt"/>
                <a:cs typeface="Cordia New" panose="020B0502040204020203" pitchFamily="34" charset="-34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5" name="Dian numeron paikkamerkki 5">
            <a:extLst>
              <a:ext uri="{FF2B5EF4-FFF2-40B4-BE49-F238E27FC236}">
                <a16:creationId xmlns:a16="http://schemas.microsoft.com/office/drawing/2014/main" id="{E166A12B-ACE8-201A-9F4A-2E1AE1180473}"/>
              </a:ext>
            </a:extLst>
          </p:cNvPr>
          <p:cNvSpPr txBox="1">
            <a:spLocks/>
          </p:cNvSpPr>
          <p:nvPr userDrawn="1"/>
        </p:nvSpPr>
        <p:spPr>
          <a:xfrm>
            <a:off x="554038" y="6364889"/>
            <a:ext cx="507687" cy="365125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lstStyle>
            <a:defPPr>
              <a:defRPr lang="fi-FI"/>
            </a:defPPr>
            <a:lvl1pPr marL="0" algn="ctr" defTabSz="914400" rtl="0" eaLnBrk="1" latinLnBrk="0" hangingPunct="1">
              <a:defRPr sz="1000" kern="1200" baseline="0">
                <a:solidFill>
                  <a:schemeClr val="tx1"/>
                </a:solidFill>
                <a:latin typeface="Courier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/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0C5CCB4A-0B97-3DED-68C8-A6D168A64B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5655" y="6219825"/>
            <a:ext cx="1205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1"/>
                </a:solidFill>
                <a:latin typeface="Courier" pitchFamily="2" charset="0"/>
              </a:defRPr>
            </a:lvl1pPr>
          </a:lstStyle>
          <a:p>
            <a:fld id="{D318B825-5B4C-4517-AAE4-A753F6A95F65}" type="datetime1">
              <a:rPr lang="fi-FI" smtClean="0"/>
              <a:t>16.3.2026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63B7724-DDC8-4280-E742-1C0C7C9B2E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27780" y="6219825"/>
            <a:ext cx="1924755" cy="365125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lstStyle>
            <a:lvl1pPr algn="ctr">
              <a:defRPr sz="1000" baseline="0">
                <a:solidFill>
                  <a:schemeClr val="tx1"/>
                </a:solidFill>
                <a:latin typeface="Courier"/>
              </a:defRPr>
            </a:lvl1pPr>
          </a:lstStyle>
          <a:p>
            <a:fld id="{AA58E895-86FF-C743-B79D-C575D218C0B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941760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_elementtiä_Lanka_2">
    <p:bg>
      <p:bgPr>
        <a:solidFill>
          <a:srgbClr val="E0E0E0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uora yhdysviiva 1">
            <a:extLst>
              <a:ext uri="{FF2B5EF4-FFF2-40B4-BE49-F238E27FC236}">
                <a16:creationId xmlns:a16="http://schemas.microsoft.com/office/drawing/2014/main" id="{1E730A25-CAA1-1076-F10A-669CE2EE8BEF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6000" y="-9144"/>
            <a:ext cx="0" cy="6858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kstin paikkamerkki 2">
            <a:extLst>
              <a:ext uri="{FF2B5EF4-FFF2-40B4-BE49-F238E27FC236}">
                <a16:creationId xmlns:a16="http://schemas.microsoft.com/office/drawing/2014/main" id="{F82E28B9-5DE5-35F7-4C67-685F422CC2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8053" y="1634647"/>
            <a:ext cx="5394960" cy="39742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lnSpc>
                <a:spcPct val="100000"/>
              </a:lnSpc>
              <a:buNone/>
              <a:defRPr sz="3600">
                <a:latin typeface="+mj-lt"/>
              </a:defRPr>
            </a:lvl1pPr>
          </a:lstStyle>
          <a:p>
            <a:pPr lvl="0"/>
            <a:r>
              <a:rPr lang="fi-FI" dirty="0"/>
              <a:t>Lisää elementti napsauttamalla kuvaketta</a:t>
            </a:r>
          </a:p>
        </p:txBody>
      </p:sp>
      <p:sp>
        <p:nvSpPr>
          <p:cNvPr id="11" name="Tekstin paikkamerkki 9">
            <a:extLst>
              <a:ext uri="{FF2B5EF4-FFF2-40B4-BE49-F238E27FC236}">
                <a16:creationId xmlns:a16="http://schemas.microsoft.com/office/drawing/2014/main" id="{75604EAF-1EAF-30B1-0179-8AD2BCA47D9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58987" y="449671"/>
            <a:ext cx="5394961" cy="771093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>
                <a:latin typeface="+mj-lt"/>
              </a:defRPr>
            </a:lvl1pPr>
            <a:lvl2pPr>
              <a:defRPr>
                <a:latin typeface="Courier"/>
              </a:defRPr>
            </a:lvl2pPr>
            <a:lvl3pPr>
              <a:defRPr>
                <a:latin typeface="Courier"/>
              </a:defRPr>
            </a:lvl3pPr>
            <a:lvl4pPr>
              <a:defRPr>
                <a:latin typeface="Courier"/>
              </a:defRPr>
            </a:lvl4pPr>
            <a:lvl5pPr>
              <a:defRPr>
                <a:latin typeface="Courier"/>
              </a:defRPr>
            </a:lvl5pPr>
          </a:lstStyle>
          <a:p>
            <a:pPr lvl="0"/>
            <a:r>
              <a:rPr lang="fi-FI" dirty="0"/>
              <a:t>Lisää otsikko napsauttamalla</a:t>
            </a:r>
          </a:p>
        </p:txBody>
      </p:sp>
      <p:sp>
        <p:nvSpPr>
          <p:cNvPr id="16" name="Tekstin paikkamerkki 9">
            <a:extLst>
              <a:ext uri="{FF2B5EF4-FFF2-40B4-BE49-F238E27FC236}">
                <a16:creationId xmlns:a16="http://schemas.microsoft.com/office/drawing/2014/main" id="{527F3FA3-0DF1-2258-0967-07DF1E2626F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8054" y="449671"/>
            <a:ext cx="5394960" cy="771093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>
                <a:latin typeface="+mj-lt"/>
              </a:defRPr>
            </a:lvl1pPr>
            <a:lvl2pPr>
              <a:defRPr>
                <a:latin typeface="Courier"/>
              </a:defRPr>
            </a:lvl2pPr>
            <a:lvl3pPr>
              <a:defRPr>
                <a:latin typeface="Courier"/>
              </a:defRPr>
            </a:lvl3pPr>
            <a:lvl4pPr>
              <a:defRPr>
                <a:latin typeface="Courier"/>
              </a:defRPr>
            </a:lvl4pPr>
            <a:lvl5pPr>
              <a:defRPr>
                <a:latin typeface="Courier"/>
              </a:defRPr>
            </a:lvl5pPr>
          </a:lstStyle>
          <a:p>
            <a:pPr lvl="0"/>
            <a:r>
              <a:rPr lang="fi-FI"/>
              <a:t>Lisää otsikko napsauttamalla</a:t>
            </a:r>
          </a:p>
        </p:txBody>
      </p:sp>
      <p:sp>
        <p:nvSpPr>
          <p:cNvPr id="17" name="Tekstin paikkamerkki 2">
            <a:extLst>
              <a:ext uri="{FF2B5EF4-FFF2-40B4-BE49-F238E27FC236}">
                <a16:creationId xmlns:a16="http://schemas.microsoft.com/office/drawing/2014/main" id="{4C60DCCA-D3CB-B613-A5A9-24CDD7330C2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458987" y="1634647"/>
            <a:ext cx="5394960" cy="39742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lnSpc>
                <a:spcPct val="100000"/>
              </a:lnSpc>
              <a:buNone/>
              <a:defRPr sz="3600">
                <a:latin typeface="+mj-lt"/>
              </a:defRPr>
            </a:lvl1pPr>
          </a:lstStyle>
          <a:p>
            <a:pPr lvl="0"/>
            <a:r>
              <a:rPr lang="fi-FI" dirty="0"/>
              <a:t>Lisää elementti napsauttamalla kuvaketta</a:t>
            </a:r>
          </a:p>
        </p:txBody>
      </p:sp>
      <p:cxnSp>
        <p:nvCxnSpPr>
          <p:cNvPr id="7" name="Suora yhdysviiva 17">
            <a:extLst>
              <a:ext uri="{FF2B5EF4-FFF2-40B4-BE49-F238E27FC236}">
                <a16:creationId xmlns:a16="http://schemas.microsoft.com/office/drawing/2014/main" id="{6909258A-901C-C21E-F1F3-B5E47F680D8E}"/>
              </a:ext>
            </a:extLst>
          </p:cNvPr>
          <p:cNvCxnSpPr>
            <a:cxnSpLocks/>
          </p:cNvCxnSpPr>
          <p:nvPr userDrawn="1"/>
        </p:nvCxnSpPr>
        <p:spPr>
          <a:xfrm>
            <a:off x="0" y="6022781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2ABA4ABD-6A77-643B-1CE2-BB1295CC77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5655" y="6219825"/>
            <a:ext cx="1205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1"/>
                </a:solidFill>
                <a:latin typeface="Courier" pitchFamily="2" charset="0"/>
              </a:defRPr>
            </a:lvl1pPr>
          </a:lstStyle>
          <a:p>
            <a:fld id="{D318B825-5B4C-4517-AAE4-A753F6A95F65}" type="datetime1">
              <a:rPr lang="fi-FI" smtClean="0"/>
              <a:t>16.3.2026</a:t>
            </a:fld>
            <a:endParaRPr lang="fi-FI"/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59D7D66B-9BF1-E2F3-618C-41B374C3D1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27780" y="6219825"/>
            <a:ext cx="1924755" cy="365125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lstStyle>
            <a:lvl1pPr algn="ctr">
              <a:defRPr sz="1000" baseline="0">
                <a:solidFill>
                  <a:schemeClr val="tx1"/>
                </a:solidFill>
                <a:latin typeface="Courier"/>
              </a:defRPr>
            </a:lvl1pPr>
          </a:lstStyle>
          <a:p>
            <a:fld id="{AA58E895-86FF-C743-B79D-C575D218C0B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524200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udukko_Sisältö">
    <p:bg>
      <p:bgPr>
        <a:solidFill>
          <a:srgbClr val="E0E0E0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uora yhdysviiva 1">
            <a:extLst>
              <a:ext uri="{FF2B5EF4-FFF2-40B4-BE49-F238E27FC236}">
                <a16:creationId xmlns:a16="http://schemas.microsoft.com/office/drawing/2014/main" id="{1E730A25-CAA1-1076-F10A-669CE2EE8BEF}"/>
              </a:ext>
            </a:extLst>
          </p:cNvPr>
          <p:cNvCxnSpPr>
            <a:cxnSpLocks/>
          </p:cNvCxnSpPr>
          <p:nvPr userDrawn="1"/>
        </p:nvCxnSpPr>
        <p:spPr>
          <a:xfrm flipV="1">
            <a:off x="4585212" y="-79513"/>
            <a:ext cx="0" cy="61022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Suora yhdysviiva 2">
            <a:extLst>
              <a:ext uri="{FF2B5EF4-FFF2-40B4-BE49-F238E27FC236}">
                <a16:creationId xmlns:a16="http://schemas.microsoft.com/office/drawing/2014/main" id="{12B90F09-AB44-6440-18CC-E3F131E0D8ED}"/>
              </a:ext>
            </a:extLst>
          </p:cNvPr>
          <p:cNvCxnSpPr>
            <a:cxnSpLocks/>
          </p:cNvCxnSpPr>
          <p:nvPr userDrawn="1"/>
        </p:nvCxnSpPr>
        <p:spPr>
          <a:xfrm>
            <a:off x="0" y="1765299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Otsikon paikkamerkki 1">
            <a:extLst>
              <a:ext uri="{FF2B5EF4-FFF2-40B4-BE49-F238E27FC236}">
                <a16:creationId xmlns:a16="http://schemas.microsoft.com/office/drawing/2014/main" id="{036BE06E-7AFD-1DCA-3DA8-616C07D37A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1940" y="150233"/>
            <a:ext cx="4101333" cy="14873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100000"/>
              </a:lnSpc>
              <a:defRPr sz="6600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1F564835-0CBC-B9A1-3504-917F22F039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3677" y="2037359"/>
            <a:ext cx="4102100" cy="345797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3600">
                <a:latin typeface="+mj-lt"/>
              </a:defRPr>
            </a:lvl1pPr>
            <a:lvl2pPr>
              <a:lnSpc>
                <a:spcPct val="100000"/>
              </a:lnSpc>
              <a:defRPr sz="3200">
                <a:latin typeface="+mj-lt"/>
              </a:defRPr>
            </a:lvl2pPr>
            <a:lvl3pPr>
              <a:lnSpc>
                <a:spcPct val="100000"/>
              </a:lnSpc>
              <a:defRPr sz="2800">
                <a:latin typeface="+mj-lt"/>
              </a:defRPr>
            </a:lvl3pPr>
            <a:lvl4pPr>
              <a:lnSpc>
                <a:spcPct val="100000"/>
              </a:lnSpc>
              <a:defRPr sz="2400">
                <a:latin typeface="+mj-lt"/>
              </a:defRPr>
            </a:lvl4pPr>
            <a:lvl5pPr>
              <a:lnSpc>
                <a:spcPct val="100000"/>
              </a:lnSpc>
              <a:defRPr sz="24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Tekstin paikkamerkki 9">
            <a:extLst>
              <a:ext uri="{FF2B5EF4-FFF2-40B4-BE49-F238E27FC236}">
                <a16:creationId xmlns:a16="http://schemas.microsoft.com/office/drawing/2014/main" id="{718AF74C-69C7-F844-E805-F642D4CB5BC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26384" y="147710"/>
            <a:ext cx="7001839" cy="1489895"/>
          </a:xfrm>
        </p:spPr>
        <p:txBody>
          <a:bodyPr anchor="ctr"/>
          <a:lstStyle>
            <a:lvl1pPr marL="0" indent="0">
              <a:buNone/>
              <a:defRPr>
                <a:latin typeface="+mj-lt"/>
              </a:defRPr>
            </a:lvl1pPr>
            <a:lvl2pPr>
              <a:defRPr>
                <a:latin typeface="Courier"/>
              </a:defRPr>
            </a:lvl2pPr>
            <a:lvl3pPr>
              <a:defRPr>
                <a:latin typeface="Courier"/>
              </a:defRPr>
            </a:lvl3pPr>
            <a:lvl4pPr>
              <a:defRPr>
                <a:latin typeface="Courier"/>
              </a:defRPr>
            </a:lvl4pPr>
            <a:lvl5pPr>
              <a:defRPr>
                <a:latin typeface="Courier"/>
              </a:defRPr>
            </a:lvl5pPr>
          </a:lstStyle>
          <a:p>
            <a:pPr lvl="0"/>
            <a:r>
              <a:rPr lang="fi-FI" dirty="0"/>
              <a:t>Lisää otsikko napsauttamalla</a:t>
            </a:r>
          </a:p>
        </p:txBody>
      </p:sp>
      <p:cxnSp>
        <p:nvCxnSpPr>
          <p:cNvPr id="8" name="Suora yhdysviiva 17">
            <a:extLst>
              <a:ext uri="{FF2B5EF4-FFF2-40B4-BE49-F238E27FC236}">
                <a16:creationId xmlns:a16="http://schemas.microsoft.com/office/drawing/2014/main" id="{CED0C6A4-5936-F7B8-D935-B6AF8FF8513B}"/>
              </a:ext>
            </a:extLst>
          </p:cNvPr>
          <p:cNvCxnSpPr>
            <a:cxnSpLocks/>
          </p:cNvCxnSpPr>
          <p:nvPr userDrawn="1"/>
        </p:nvCxnSpPr>
        <p:spPr>
          <a:xfrm>
            <a:off x="0" y="6022781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DB4548A8-87D0-3D36-4EBB-AACA5A0E8F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5655" y="6219825"/>
            <a:ext cx="1205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1"/>
                </a:solidFill>
                <a:latin typeface="Courier" pitchFamily="2" charset="0"/>
              </a:defRPr>
            </a:lvl1pPr>
          </a:lstStyle>
          <a:p>
            <a:fld id="{D318B825-5B4C-4517-AAE4-A753F6A95F65}" type="datetime1">
              <a:rPr lang="fi-FI" smtClean="0"/>
              <a:t>16.3.2026</a:t>
            </a:fld>
            <a:endParaRPr lang="fi-FI"/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088FEB8D-4C5E-F2EA-9142-8BAC9CB249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27780" y="6219825"/>
            <a:ext cx="1924755" cy="365125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lstStyle>
            <a:lvl1pPr algn="ctr">
              <a:defRPr sz="1000" baseline="0">
                <a:solidFill>
                  <a:schemeClr val="tx1"/>
                </a:solidFill>
                <a:latin typeface="Courier"/>
              </a:defRPr>
            </a:lvl1pPr>
          </a:lstStyle>
          <a:p>
            <a:fld id="{AA58E895-86FF-C743-B79D-C575D218C0B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696383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">
    <p:bg>
      <p:bgPr>
        <a:solidFill>
          <a:srgbClr val="E0E0E0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uora yhdysviiva 17">
            <a:extLst>
              <a:ext uri="{FF2B5EF4-FFF2-40B4-BE49-F238E27FC236}">
                <a16:creationId xmlns:a16="http://schemas.microsoft.com/office/drawing/2014/main" id="{CED0C6A4-5936-F7B8-D935-B6AF8FF8513B}"/>
              </a:ext>
            </a:extLst>
          </p:cNvPr>
          <p:cNvCxnSpPr>
            <a:cxnSpLocks/>
          </p:cNvCxnSpPr>
          <p:nvPr userDrawn="1"/>
        </p:nvCxnSpPr>
        <p:spPr>
          <a:xfrm>
            <a:off x="0" y="6022781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DB4548A8-87D0-3D36-4EBB-AACA5A0E8F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5655" y="6219825"/>
            <a:ext cx="1205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1"/>
                </a:solidFill>
                <a:latin typeface="Courier" pitchFamily="2" charset="0"/>
              </a:defRPr>
            </a:lvl1pPr>
          </a:lstStyle>
          <a:p>
            <a:fld id="{D318B825-5B4C-4517-AAE4-A753F6A95F65}" type="datetime1">
              <a:rPr lang="fi-FI" smtClean="0"/>
              <a:t>16.3.2026</a:t>
            </a:fld>
            <a:endParaRPr lang="fi-FI"/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088FEB8D-4C5E-F2EA-9142-8BAC9CB249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27780" y="6219825"/>
            <a:ext cx="1924755" cy="365125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lstStyle>
            <a:lvl1pPr algn="ctr">
              <a:defRPr sz="1000" baseline="0">
                <a:solidFill>
                  <a:schemeClr val="tx1"/>
                </a:solidFill>
                <a:latin typeface="Courier"/>
              </a:defRPr>
            </a:lvl1pPr>
          </a:lstStyle>
          <a:p>
            <a:fld id="{AA58E895-86FF-C743-B79D-C575D218C0B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16189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udukko_5-ruutua_Pysty">
    <p:bg>
      <p:bgPr>
        <a:solidFill>
          <a:srgbClr val="E0E0E0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AutoShape 3">
            <a:extLst>
              <a:ext uri="{FF2B5EF4-FFF2-40B4-BE49-F238E27FC236}">
                <a16:creationId xmlns:a16="http://schemas.microsoft.com/office/drawing/2014/main" id="{7CA294DE-A43A-035C-13EC-EB877944F06D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554038" y="2576513"/>
            <a:ext cx="3397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cxnSp>
        <p:nvCxnSpPr>
          <p:cNvPr id="4" name="Suora yhdysviiva 17">
            <a:extLst>
              <a:ext uri="{FF2B5EF4-FFF2-40B4-BE49-F238E27FC236}">
                <a16:creationId xmlns:a16="http://schemas.microsoft.com/office/drawing/2014/main" id="{AFBFD2AE-F92F-6D19-F1EA-2C71442A5707}"/>
              </a:ext>
            </a:extLst>
          </p:cNvPr>
          <p:cNvCxnSpPr>
            <a:cxnSpLocks/>
          </p:cNvCxnSpPr>
          <p:nvPr userDrawn="1"/>
        </p:nvCxnSpPr>
        <p:spPr>
          <a:xfrm>
            <a:off x="0" y="6022781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77AF253C-004A-6FF5-2D28-7381A8204D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5655" y="6219825"/>
            <a:ext cx="1205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1"/>
                </a:solidFill>
                <a:latin typeface="Courier" pitchFamily="2" charset="0"/>
              </a:defRPr>
            </a:lvl1pPr>
          </a:lstStyle>
          <a:p>
            <a:fld id="{D318B825-5B4C-4517-AAE4-A753F6A95F65}" type="datetime1">
              <a:rPr lang="fi-FI" smtClean="0"/>
              <a:t>16.3.2026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68FE85B-E0F6-8BA3-BB61-42AD3B58BE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27780" y="6219825"/>
            <a:ext cx="1924755" cy="365125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lstStyle>
            <a:lvl1pPr algn="ctr">
              <a:defRPr sz="1000" baseline="0">
                <a:solidFill>
                  <a:schemeClr val="tx1"/>
                </a:solidFill>
                <a:latin typeface="Courier"/>
              </a:defRPr>
            </a:lvl1pPr>
          </a:lstStyle>
          <a:p>
            <a:fld id="{AA58E895-86FF-C743-B79D-C575D218C0BE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8B989C6-3022-2234-F642-CB41BB03874F}"/>
              </a:ext>
            </a:extLst>
          </p:cNvPr>
          <p:cNvCxnSpPr>
            <a:cxnSpLocks/>
          </p:cNvCxnSpPr>
          <p:nvPr userDrawn="1"/>
        </p:nvCxnSpPr>
        <p:spPr>
          <a:xfrm flipV="1">
            <a:off x="2804160" y="0"/>
            <a:ext cx="0" cy="60231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E51185C-980E-FA77-344D-7E0AC4FE12FC}"/>
              </a:ext>
            </a:extLst>
          </p:cNvPr>
          <p:cNvCxnSpPr>
            <a:cxnSpLocks/>
          </p:cNvCxnSpPr>
          <p:nvPr userDrawn="1"/>
        </p:nvCxnSpPr>
        <p:spPr>
          <a:xfrm flipV="1">
            <a:off x="560614" y="0"/>
            <a:ext cx="0" cy="60231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7F9DD29-6986-E9D2-A18A-465B8CC7943A}"/>
              </a:ext>
            </a:extLst>
          </p:cNvPr>
          <p:cNvCxnSpPr>
            <a:cxnSpLocks/>
          </p:cNvCxnSpPr>
          <p:nvPr userDrawn="1"/>
        </p:nvCxnSpPr>
        <p:spPr>
          <a:xfrm flipV="1">
            <a:off x="5047706" y="0"/>
            <a:ext cx="0" cy="60231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943BDF0-E03C-F6AB-D26D-F1C4E5D98C41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78342" y="0"/>
            <a:ext cx="0" cy="60231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EA53BE7-E0B7-2C11-EFAD-DBFE5C184285}"/>
              </a:ext>
            </a:extLst>
          </p:cNvPr>
          <p:cNvCxnSpPr>
            <a:cxnSpLocks/>
          </p:cNvCxnSpPr>
          <p:nvPr userDrawn="1"/>
        </p:nvCxnSpPr>
        <p:spPr>
          <a:xfrm flipV="1">
            <a:off x="7291252" y="0"/>
            <a:ext cx="0" cy="60231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AA8CC0B-A637-C2DC-BB72-77F28F748011}"/>
              </a:ext>
            </a:extLst>
          </p:cNvPr>
          <p:cNvCxnSpPr>
            <a:cxnSpLocks/>
          </p:cNvCxnSpPr>
          <p:nvPr userDrawn="1"/>
        </p:nvCxnSpPr>
        <p:spPr>
          <a:xfrm flipV="1">
            <a:off x="9534798" y="0"/>
            <a:ext cx="0" cy="60231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36185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udukko_10-ruutua">
    <p:bg>
      <p:bgPr>
        <a:solidFill>
          <a:srgbClr val="E0E0E0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AutoShape 3">
            <a:extLst>
              <a:ext uri="{FF2B5EF4-FFF2-40B4-BE49-F238E27FC236}">
                <a16:creationId xmlns:a16="http://schemas.microsoft.com/office/drawing/2014/main" id="{7CA294DE-A43A-035C-13EC-EB877944F06D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554038" y="2576513"/>
            <a:ext cx="3397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cxnSp>
        <p:nvCxnSpPr>
          <p:cNvPr id="4" name="Suora yhdysviiva 17">
            <a:extLst>
              <a:ext uri="{FF2B5EF4-FFF2-40B4-BE49-F238E27FC236}">
                <a16:creationId xmlns:a16="http://schemas.microsoft.com/office/drawing/2014/main" id="{AFBFD2AE-F92F-6D19-F1EA-2C71442A5707}"/>
              </a:ext>
            </a:extLst>
          </p:cNvPr>
          <p:cNvCxnSpPr>
            <a:cxnSpLocks/>
          </p:cNvCxnSpPr>
          <p:nvPr userDrawn="1"/>
        </p:nvCxnSpPr>
        <p:spPr>
          <a:xfrm>
            <a:off x="0" y="6022781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77AF253C-004A-6FF5-2D28-7381A8204D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5655" y="6219825"/>
            <a:ext cx="1205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1"/>
                </a:solidFill>
                <a:latin typeface="Courier" pitchFamily="2" charset="0"/>
              </a:defRPr>
            </a:lvl1pPr>
          </a:lstStyle>
          <a:p>
            <a:fld id="{D318B825-5B4C-4517-AAE4-A753F6A95F65}" type="datetime1">
              <a:rPr lang="fi-FI" smtClean="0"/>
              <a:t>16.3.2026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68FE85B-E0F6-8BA3-BB61-42AD3B58BE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27780" y="6219825"/>
            <a:ext cx="1924755" cy="365125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lstStyle>
            <a:lvl1pPr algn="ctr">
              <a:defRPr sz="1000" baseline="0">
                <a:solidFill>
                  <a:schemeClr val="tx1"/>
                </a:solidFill>
                <a:latin typeface="Courier"/>
              </a:defRPr>
            </a:lvl1pPr>
          </a:lstStyle>
          <a:p>
            <a:fld id="{AA58E895-86FF-C743-B79D-C575D218C0BE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51D02A4-01FE-CCA1-EE1C-0A55185B4DE7}"/>
              </a:ext>
            </a:extLst>
          </p:cNvPr>
          <p:cNvCxnSpPr/>
          <p:nvPr userDrawn="1"/>
        </p:nvCxnSpPr>
        <p:spPr>
          <a:xfrm>
            <a:off x="0" y="1308848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28C4A6C-065E-D062-CB5E-B58512FC25AB}"/>
              </a:ext>
            </a:extLst>
          </p:cNvPr>
          <p:cNvCxnSpPr/>
          <p:nvPr userDrawn="1"/>
        </p:nvCxnSpPr>
        <p:spPr>
          <a:xfrm>
            <a:off x="0" y="3643509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90981E2-ACD4-056D-1D70-3F67A6DC6CC7}"/>
              </a:ext>
            </a:extLst>
          </p:cNvPr>
          <p:cNvCxnSpPr>
            <a:cxnSpLocks/>
          </p:cNvCxnSpPr>
          <p:nvPr userDrawn="1"/>
        </p:nvCxnSpPr>
        <p:spPr>
          <a:xfrm flipV="1">
            <a:off x="2804160" y="1308841"/>
            <a:ext cx="0" cy="47139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7D0288F-B8E1-3F45-0C7D-08FE9BC12D6C}"/>
              </a:ext>
            </a:extLst>
          </p:cNvPr>
          <p:cNvCxnSpPr>
            <a:cxnSpLocks/>
          </p:cNvCxnSpPr>
          <p:nvPr userDrawn="1"/>
        </p:nvCxnSpPr>
        <p:spPr>
          <a:xfrm flipV="1">
            <a:off x="560614" y="1308841"/>
            <a:ext cx="0" cy="47139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B49F802-DB86-4822-4A93-54861697046E}"/>
              </a:ext>
            </a:extLst>
          </p:cNvPr>
          <p:cNvCxnSpPr>
            <a:cxnSpLocks/>
          </p:cNvCxnSpPr>
          <p:nvPr userDrawn="1"/>
        </p:nvCxnSpPr>
        <p:spPr>
          <a:xfrm flipV="1">
            <a:off x="5047706" y="1308841"/>
            <a:ext cx="0" cy="47139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E959861-9B7C-FDC5-9CE7-AC349BD6D0E0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78342" y="1308841"/>
            <a:ext cx="0" cy="47139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B5D9848-00C5-9F87-7AD4-BA9F10B7AB4F}"/>
              </a:ext>
            </a:extLst>
          </p:cNvPr>
          <p:cNvCxnSpPr>
            <a:cxnSpLocks/>
          </p:cNvCxnSpPr>
          <p:nvPr userDrawn="1"/>
        </p:nvCxnSpPr>
        <p:spPr>
          <a:xfrm flipV="1">
            <a:off x="7291252" y="1308841"/>
            <a:ext cx="0" cy="47139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8B2577B-EEF3-1E1F-9BE8-DD813C9788BC}"/>
              </a:ext>
            </a:extLst>
          </p:cNvPr>
          <p:cNvCxnSpPr>
            <a:cxnSpLocks/>
          </p:cNvCxnSpPr>
          <p:nvPr userDrawn="1"/>
        </p:nvCxnSpPr>
        <p:spPr>
          <a:xfrm flipV="1">
            <a:off x="9534798" y="1308841"/>
            <a:ext cx="0" cy="47139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kstin paikkamerkki 9">
            <a:extLst>
              <a:ext uri="{FF2B5EF4-FFF2-40B4-BE49-F238E27FC236}">
                <a16:creationId xmlns:a16="http://schemas.microsoft.com/office/drawing/2014/main" id="{AD2899CD-A6B5-B5B4-9999-2F908AE7C5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4038" y="0"/>
            <a:ext cx="7001839" cy="1292957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>
                <a:latin typeface="+mj-lt"/>
              </a:defRPr>
            </a:lvl1pPr>
            <a:lvl2pPr>
              <a:defRPr>
                <a:latin typeface="Courier"/>
              </a:defRPr>
            </a:lvl2pPr>
            <a:lvl3pPr>
              <a:defRPr>
                <a:latin typeface="Courier"/>
              </a:defRPr>
            </a:lvl3pPr>
            <a:lvl4pPr>
              <a:defRPr>
                <a:latin typeface="Courier"/>
              </a:defRPr>
            </a:lvl4pPr>
            <a:lvl5pPr>
              <a:defRPr>
                <a:latin typeface="Courier"/>
              </a:defRPr>
            </a:lvl5pPr>
          </a:lstStyle>
          <a:p>
            <a:pPr lvl="0"/>
            <a:r>
              <a:rPr lang="fi-FI" dirty="0"/>
              <a:t>Lisää otsikko napsauttamalla</a:t>
            </a:r>
          </a:p>
        </p:txBody>
      </p:sp>
      <p:sp>
        <p:nvSpPr>
          <p:cNvPr id="32" name="Tekstin paikkamerkki 2">
            <a:extLst>
              <a:ext uri="{FF2B5EF4-FFF2-40B4-BE49-F238E27FC236}">
                <a16:creationId xmlns:a16="http://schemas.microsoft.com/office/drawing/2014/main" id="{9E617331-AF08-B4B4-A837-FA733A9B9B7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2241" y="1487191"/>
            <a:ext cx="1899276" cy="19704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latin typeface="+mj-lt"/>
              </a:defRPr>
            </a:lvl1pPr>
          </a:lstStyle>
          <a:p>
            <a:pPr lvl="0"/>
            <a:r>
              <a:rPr lang="fi-FI" dirty="0"/>
              <a:t>Lisää elementti napsauttamalla kuvaketta</a:t>
            </a:r>
          </a:p>
        </p:txBody>
      </p:sp>
      <p:sp>
        <p:nvSpPr>
          <p:cNvPr id="33" name="Tekstin paikkamerkki 2">
            <a:extLst>
              <a:ext uri="{FF2B5EF4-FFF2-40B4-BE49-F238E27FC236}">
                <a16:creationId xmlns:a16="http://schemas.microsoft.com/office/drawing/2014/main" id="{F3A53244-544A-4828-6A4E-E9588B793A98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2962485" y="1487191"/>
            <a:ext cx="1899276" cy="19704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latin typeface="+mj-lt"/>
              </a:defRPr>
            </a:lvl1pPr>
          </a:lstStyle>
          <a:p>
            <a:pPr lvl="0"/>
            <a:r>
              <a:rPr lang="fi-FI" dirty="0"/>
              <a:t>Lisää elementti napsauttamalla kuvaketta</a:t>
            </a:r>
          </a:p>
        </p:txBody>
      </p:sp>
      <p:sp>
        <p:nvSpPr>
          <p:cNvPr id="34" name="Tekstin paikkamerkki 2">
            <a:extLst>
              <a:ext uri="{FF2B5EF4-FFF2-40B4-BE49-F238E27FC236}">
                <a16:creationId xmlns:a16="http://schemas.microsoft.com/office/drawing/2014/main" id="{23C57788-F9C9-2845-0933-21CBF27FE91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215032" y="1487191"/>
            <a:ext cx="1899276" cy="19704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latin typeface="+mj-lt"/>
              </a:defRPr>
            </a:lvl1pPr>
          </a:lstStyle>
          <a:p>
            <a:pPr lvl="0"/>
            <a:r>
              <a:rPr lang="fi-FI" dirty="0"/>
              <a:t>Lisää elementti napsauttamalla kuvaketta</a:t>
            </a:r>
          </a:p>
        </p:txBody>
      </p:sp>
      <p:sp>
        <p:nvSpPr>
          <p:cNvPr id="35" name="Tekstin paikkamerkki 2">
            <a:extLst>
              <a:ext uri="{FF2B5EF4-FFF2-40B4-BE49-F238E27FC236}">
                <a16:creationId xmlns:a16="http://schemas.microsoft.com/office/drawing/2014/main" id="{1A001EEE-E5B2-6213-61B8-D0040467CD33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478730" y="1487191"/>
            <a:ext cx="1899276" cy="19704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latin typeface="+mj-lt"/>
              </a:defRPr>
            </a:lvl1pPr>
          </a:lstStyle>
          <a:p>
            <a:pPr lvl="0"/>
            <a:r>
              <a:rPr lang="fi-FI" dirty="0"/>
              <a:t>Lisää elementti napsauttamalla kuvaketta</a:t>
            </a:r>
          </a:p>
        </p:txBody>
      </p:sp>
      <p:sp>
        <p:nvSpPr>
          <p:cNvPr id="36" name="Tekstin paikkamerkki 2">
            <a:extLst>
              <a:ext uri="{FF2B5EF4-FFF2-40B4-BE49-F238E27FC236}">
                <a16:creationId xmlns:a16="http://schemas.microsoft.com/office/drawing/2014/main" id="{0FAA2766-4C9B-79E4-1295-13BEFF6CAB5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9720125" y="1487191"/>
            <a:ext cx="1899276" cy="19704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latin typeface="+mj-lt"/>
              </a:defRPr>
            </a:lvl1pPr>
          </a:lstStyle>
          <a:p>
            <a:pPr lvl="0"/>
            <a:r>
              <a:rPr lang="fi-FI" dirty="0"/>
              <a:t>Lisää elementti napsauttamalla kuvaketta</a:t>
            </a:r>
          </a:p>
        </p:txBody>
      </p:sp>
      <p:sp>
        <p:nvSpPr>
          <p:cNvPr id="42" name="Tekstin paikkamerkki 2">
            <a:extLst>
              <a:ext uri="{FF2B5EF4-FFF2-40B4-BE49-F238E27FC236}">
                <a16:creationId xmlns:a16="http://schemas.microsoft.com/office/drawing/2014/main" id="{2DD4A81B-8A0E-77D8-C969-E59B4D3E6EC7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32241" y="3840098"/>
            <a:ext cx="1899276" cy="19704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latin typeface="+mj-lt"/>
              </a:defRPr>
            </a:lvl1pPr>
          </a:lstStyle>
          <a:p>
            <a:pPr lvl="0"/>
            <a:r>
              <a:rPr lang="fi-FI" dirty="0"/>
              <a:t>Lisää elementti napsauttamalla kuvaketta</a:t>
            </a:r>
          </a:p>
        </p:txBody>
      </p:sp>
      <p:sp>
        <p:nvSpPr>
          <p:cNvPr id="43" name="Tekstin paikkamerkki 2">
            <a:extLst>
              <a:ext uri="{FF2B5EF4-FFF2-40B4-BE49-F238E27FC236}">
                <a16:creationId xmlns:a16="http://schemas.microsoft.com/office/drawing/2014/main" id="{F13F049A-DF0B-14F7-97EE-C9BF7721DF4C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2962485" y="3840098"/>
            <a:ext cx="1899276" cy="19704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latin typeface="+mj-lt"/>
              </a:defRPr>
            </a:lvl1pPr>
          </a:lstStyle>
          <a:p>
            <a:pPr lvl="0"/>
            <a:r>
              <a:rPr lang="fi-FI" dirty="0"/>
              <a:t>Lisää elementti napsauttamalla kuvaketta</a:t>
            </a:r>
          </a:p>
        </p:txBody>
      </p:sp>
      <p:sp>
        <p:nvSpPr>
          <p:cNvPr id="44" name="Tekstin paikkamerkki 2">
            <a:extLst>
              <a:ext uri="{FF2B5EF4-FFF2-40B4-BE49-F238E27FC236}">
                <a16:creationId xmlns:a16="http://schemas.microsoft.com/office/drawing/2014/main" id="{7E545B15-4722-A188-04AA-A6C6AB3EFE20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5215032" y="3840098"/>
            <a:ext cx="1899276" cy="19704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latin typeface="+mj-lt"/>
              </a:defRPr>
            </a:lvl1pPr>
          </a:lstStyle>
          <a:p>
            <a:pPr lvl="0"/>
            <a:r>
              <a:rPr lang="fi-FI" dirty="0"/>
              <a:t>Lisää elementti napsauttamalla kuvaketta</a:t>
            </a:r>
          </a:p>
        </p:txBody>
      </p:sp>
      <p:sp>
        <p:nvSpPr>
          <p:cNvPr id="45" name="Tekstin paikkamerkki 2">
            <a:extLst>
              <a:ext uri="{FF2B5EF4-FFF2-40B4-BE49-F238E27FC236}">
                <a16:creationId xmlns:a16="http://schemas.microsoft.com/office/drawing/2014/main" id="{50DC49D0-B37A-FD70-6CC0-AB320C230393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478730" y="3840098"/>
            <a:ext cx="1899276" cy="19704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latin typeface="+mj-lt"/>
              </a:defRPr>
            </a:lvl1pPr>
          </a:lstStyle>
          <a:p>
            <a:pPr lvl="0"/>
            <a:r>
              <a:rPr lang="fi-FI" dirty="0"/>
              <a:t>Lisää elementti napsauttamalla kuvaketta</a:t>
            </a:r>
          </a:p>
        </p:txBody>
      </p:sp>
      <p:sp>
        <p:nvSpPr>
          <p:cNvPr id="46" name="Tekstin paikkamerkki 2">
            <a:extLst>
              <a:ext uri="{FF2B5EF4-FFF2-40B4-BE49-F238E27FC236}">
                <a16:creationId xmlns:a16="http://schemas.microsoft.com/office/drawing/2014/main" id="{C5FA9AD3-974A-0BA8-7F92-A393C23AAE41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9720125" y="3840098"/>
            <a:ext cx="1899276" cy="19704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latin typeface="+mj-lt"/>
              </a:defRPr>
            </a:lvl1pPr>
          </a:lstStyle>
          <a:p>
            <a:pPr lvl="0"/>
            <a:r>
              <a:rPr lang="fi-FI" dirty="0"/>
              <a:t>Lisää elementti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9912090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udukko_15-ruutua">
    <p:bg>
      <p:bgPr>
        <a:solidFill>
          <a:srgbClr val="E0E0E0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uora yhdysviiva 17">
            <a:extLst>
              <a:ext uri="{FF2B5EF4-FFF2-40B4-BE49-F238E27FC236}">
                <a16:creationId xmlns:a16="http://schemas.microsoft.com/office/drawing/2014/main" id="{1B0B2E19-471A-B5D4-430D-9CA1255E4357}"/>
              </a:ext>
            </a:extLst>
          </p:cNvPr>
          <p:cNvCxnSpPr>
            <a:cxnSpLocks/>
          </p:cNvCxnSpPr>
          <p:nvPr userDrawn="1"/>
        </p:nvCxnSpPr>
        <p:spPr>
          <a:xfrm>
            <a:off x="0" y="6022781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5C360415-0E51-1B8E-7B0D-D646ADDED2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5655" y="6219825"/>
            <a:ext cx="1205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1"/>
                </a:solidFill>
                <a:latin typeface="Courier" pitchFamily="2" charset="0"/>
              </a:defRPr>
            </a:lvl1pPr>
          </a:lstStyle>
          <a:p>
            <a:fld id="{D318B825-5B4C-4517-AAE4-A753F6A95F65}" type="datetime1">
              <a:rPr lang="fi-FI" smtClean="0"/>
              <a:t>16.3.2026</a:t>
            </a:fld>
            <a:endParaRPr lang="fi-FI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431074FD-787C-7965-1F59-FFB3A1BD32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27780" y="6219825"/>
            <a:ext cx="1924755" cy="365125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lstStyle>
            <a:lvl1pPr algn="ctr">
              <a:defRPr sz="1000" baseline="0">
                <a:solidFill>
                  <a:schemeClr val="tx1"/>
                </a:solidFill>
                <a:latin typeface="Courier"/>
              </a:defRPr>
            </a:lvl1pPr>
          </a:lstStyle>
          <a:p>
            <a:fld id="{AA58E895-86FF-C743-B79D-C575D218C0BE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595CB57-1461-8CD2-6350-92DD6953F2E8}"/>
              </a:ext>
            </a:extLst>
          </p:cNvPr>
          <p:cNvCxnSpPr/>
          <p:nvPr userDrawn="1"/>
        </p:nvCxnSpPr>
        <p:spPr>
          <a:xfrm>
            <a:off x="0" y="1296148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398BFF7-B5CC-EF71-10F7-6D6A4C8E460D}"/>
              </a:ext>
            </a:extLst>
          </p:cNvPr>
          <p:cNvCxnSpPr/>
          <p:nvPr userDrawn="1"/>
        </p:nvCxnSpPr>
        <p:spPr>
          <a:xfrm>
            <a:off x="0" y="4414434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18C7AC2-D4FB-1A50-874C-9F1024A8ECB2}"/>
              </a:ext>
            </a:extLst>
          </p:cNvPr>
          <p:cNvCxnSpPr>
            <a:cxnSpLocks/>
          </p:cNvCxnSpPr>
          <p:nvPr userDrawn="1"/>
        </p:nvCxnSpPr>
        <p:spPr>
          <a:xfrm flipV="1">
            <a:off x="2804160" y="1296141"/>
            <a:ext cx="0" cy="47287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AF0452E-F719-C11C-D172-3A9CD970C254}"/>
              </a:ext>
            </a:extLst>
          </p:cNvPr>
          <p:cNvCxnSpPr>
            <a:cxnSpLocks/>
          </p:cNvCxnSpPr>
          <p:nvPr userDrawn="1"/>
        </p:nvCxnSpPr>
        <p:spPr>
          <a:xfrm flipV="1">
            <a:off x="560614" y="1296141"/>
            <a:ext cx="0" cy="47287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6F8C0A4-6D37-0BBC-D3D3-9C8D1DEC1DA5}"/>
              </a:ext>
            </a:extLst>
          </p:cNvPr>
          <p:cNvCxnSpPr>
            <a:cxnSpLocks/>
          </p:cNvCxnSpPr>
          <p:nvPr userDrawn="1"/>
        </p:nvCxnSpPr>
        <p:spPr>
          <a:xfrm flipV="1">
            <a:off x="5047706" y="1296141"/>
            <a:ext cx="0" cy="47287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B5E2570-D8C4-B505-05D5-1EB0137F1B0C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78342" y="1296141"/>
            <a:ext cx="0" cy="47287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7A38820-E88F-FFAB-0B27-71F1EB927D07}"/>
              </a:ext>
            </a:extLst>
          </p:cNvPr>
          <p:cNvCxnSpPr>
            <a:cxnSpLocks/>
          </p:cNvCxnSpPr>
          <p:nvPr userDrawn="1"/>
        </p:nvCxnSpPr>
        <p:spPr>
          <a:xfrm flipV="1">
            <a:off x="7291252" y="1296141"/>
            <a:ext cx="0" cy="47287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FF89705-3084-0E6B-3530-47DECD4EA3A3}"/>
              </a:ext>
            </a:extLst>
          </p:cNvPr>
          <p:cNvCxnSpPr>
            <a:cxnSpLocks/>
          </p:cNvCxnSpPr>
          <p:nvPr userDrawn="1"/>
        </p:nvCxnSpPr>
        <p:spPr>
          <a:xfrm flipV="1">
            <a:off x="9534798" y="1296141"/>
            <a:ext cx="0" cy="47287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0DD2928-E917-744E-EBFD-ED2706AECB3F}"/>
              </a:ext>
            </a:extLst>
          </p:cNvPr>
          <p:cNvCxnSpPr/>
          <p:nvPr userDrawn="1"/>
        </p:nvCxnSpPr>
        <p:spPr>
          <a:xfrm>
            <a:off x="0" y="2865169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in paikkamerkki 9">
            <a:extLst>
              <a:ext uri="{FF2B5EF4-FFF2-40B4-BE49-F238E27FC236}">
                <a16:creationId xmlns:a16="http://schemas.microsoft.com/office/drawing/2014/main" id="{9EDF9586-011C-AAA9-9BD1-2F76D76D999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4038" y="0"/>
            <a:ext cx="7001839" cy="1292957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>
                <a:latin typeface="+mj-lt"/>
              </a:defRPr>
            </a:lvl1pPr>
            <a:lvl2pPr>
              <a:defRPr>
                <a:latin typeface="Courier"/>
              </a:defRPr>
            </a:lvl2pPr>
            <a:lvl3pPr>
              <a:defRPr>
                <a:latin typeface="Courier"/>
              </a:defRPr>
            </a:lvl3pPr>
            <a:lvl4pPr>
              <a:defRPr>
                <a:latin typeface="Courier"/>
              </a:defRPr>
            </a:lvl4pPr>
            <a:lvl5pPr>
              <a:defRPr>
                <a:latin typeface="Courier"/>
              </a:defRPr>
            </a:lvl5pPr>
          </a:lstStyle>
          <a:p>
            <a:pPr lvl="0"/>
            <a:r>
              <a:rPr lang="fi-FI" dirty="0"/>
              <a:t>Lisää 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91891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_puolikas_04">
    <p:bg>
      <p:bgPr>
        <a:solidFill>
          <a:srgbClr val="E0E0E0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43085275-C3AC-C77D-8D92-2587C9938C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103722" cy="6857999"/>
          </a:xfrm>
          <a:prstGeom prst="rect">
            <a:avLst/>
          </a:prstGeom>
        </p:spPr>
      </p:pic>
      <p:sp>
        <p:nvSpPr>
          <p:cNvPr id="11" name="Kuvan paikkamerkki 10">
            <a:extLst>
              <a:ext uri="{FF2B5EF4-FFF2-40B4-BE49-F238E27FC236}">
                <a16:creationId xmlns:a16="http://schemas.microsoft.com/office/drawing/2014/main" id="{E899943D-18BF-DDED-DA45-EC1227C8BD8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6096000" cy="6857999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Vaihda kuva -&gt;</a:t>
            </a:r>
          </a:p>
        </p:txBody>
      </p:sp>
      <p:cxnSp>
        <p:nvCxnSpPr>
          <p:cNvPr id="13" name="Suora yhdysviiva 17">
            <a:extLst>
              <a:ext uri="{FF2B5EF4-FFF2-40B4-BE49-F238E27FC236}">
                <a16:creationId xmlns:a16="http://schemas.microsoft.com/office/drawing/2014/main" id="{42A9D735-D835-C6F5-5278-C579BC6CA847}"/>
              </a:ext>
            </a:extLst>
          </p:cNvPr>
          <p:cNvCxnSpPr>
            <a:cxnSpLocks/>
          </p:cNvCxnSpPr>
          <p:nvPr userDrawn="1"/>
        </p:nvCxnSpPr>
        <p:spPr>
          <a:xfrm>
            <a:off x="0" y="6022781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kstin paikkamerkki 14">
            <a:extLst>
              <a:ext uri="{FF2B5EF4-FFF2-40B4-BE49-F238E27FC236}">
                <a16:creationId xmlns:a16="http://schemas.microsoft.com/office/drawing/2014/main" id="{9D0E0C2D-31F3-C4C3-619F-B82A1EC66D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42364" y="2050124"/>
            <a:ext cx="4496570" cy="365057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</a:lstStyle>
          <a:p>
            <a:pPr lvl="0"/>
            <a:r>
              <a:rPr lang="fi-FI" dirty="0"/>
              <a:t>Lisää tekstiä napsauttamalla</a:t>
            </a:r>
          </a:p>
        </p:txBody>
      </p:sp>
      <p:sp>
        <p:nvSpPr>
          <p:cNvPr id="17" name="Tekstin paikkamerkki 6">
            <a:extLst>
              <a:ext uri="{FF2B5EF4-FFF2-40B4-BE49-F238E27FC236}">
                <a16:creationId xmlns:a16="http://schemas.microsoft.com/office/drawing/2014/main" id="{99E0CBF0-C96A-EA00-9775-4127089957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39727" y="463498"/>
            <a:ext cx="4496570" cy="121602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3600"/>
            </a:lvl1pPr>
          </a:lstStyle>
          <a:p>
            <a:pPr lvl="0"/>
            <a:r>
              <a:rPr lang="fi-FI" dirty="0"/>
              <a:t>Lisää otsikko napsauttamalla</a:t>
            </a:r>
          </a:p>
        </p:txBody>
      </p:sp>
      <p:cxnSp>
        <p:nvCxnSpPr>
          <p:cNvPr id="18" name="Suora yhdysviiva 17">
            <a:extLst>
              <a:ext uri="{FF2B5EF4-FFF2-40B4-BE49-F238E27FC236}">
                <a16:creationId xmlns:a16="http://schemas.microsoft.com/office/drawing/2014/main" id="{F1C83D6F-4CB4-4411-F5D3-5CFD463E582F}"/>
              </a:ext>
            </a:extLst>
          </p:cNvPr>
          <p:cNvCxnSpPr>
            <a:cxnSpLocks/>
          </p:cNvCxnSpPr>
          <p:nvPr userDrawn="1"/>
        </p:nvCxnSpPr>
        <p:spPr>
          <a:xfrm>
            <a:off x="11344984" y="0"/>
            <a:ext cx="0" cy="6858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Päivämäärän paikkamerkki 3">
            <a:extLst>
              <a:ext uri="{FF2B5EF4-FFF2-40B4-BE49-F238E27FC236}">
                <a16:creationId xmlns:a16="http://schemas.microsoft.com/office/drawing/2014/main" id="{70D8CCB5-419C-D3A0-ED6E-EE4111D27A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5655" y="6219825"/>
            <a:ext cx="1205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1"/>
                </a:solidFill>
                <a:latin typeface="Courier" pitchFamily="2" charset="0"/>
              </a:defRPr>
            </a:lvl1pPr>
          </a:lstStyle>
          <a:p>
            <a:fld id="{D318B825-5B4C-4517-AAE4-A753F6A95F65}" type="datetime1">
              <a:rPr lang="fi-FI" smtClean="0"/>
              <a:t>16.3.2026</a:t>
            </a:fld>
            <a:endParaRPr lang="fi-FI"/>
          </a:p>
        </p:txBody>
      </p:sp>
      <p:sp>
        <p:nvSpPr>
          <p:cNvPr id="20" name="Dian numeron paikkamerkki 5">
            <a:extLst>
              <a:ext uri="{FF2B5EF4-FFF2-40B4-BE49-F238E27FC236}">
                <a16:creationId xmlns:a16="http://schemas.microsoft.com/office/drawing/2014/main" id="{8D0EC975-EA36-53F8-7A0E-8507E7A928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27780" y="6219825"/>
            <a:ext cx="1924755" cy="365125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lstStyle>
            <a:lvl1pPr algn="ctr">
              <a:defRPr sz="1000" baseline="0">
                <a:solidFill>
                  <a:schemeClr val="tx1"/>
                </a:solidFill>
                <a:latin typeface="Courier"/>
              </a:defRPr>
            </a:lvl1pPr>
          </a:lstStyle>
          <a:p>
            <a:fld id="{AA58E895-86FF-C743-B79D-C575D218C0B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944231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Kansilehti_3">
    <p:bg>
      <p:bgPr>
        <a:solidFill>
          <a:srgbClr val="E0E0E0">
            <a:alpha val="4014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67C69785-0AD8-2573-7298-E175EC31F7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43852" y="-2057402"/>
            <a:ext cx="9836749" cy="8075516"/>
          </a:xfrm>
          <a:prstGeom prst="rect">
            <a:avLst/>
          </a:prstGeom>
        </p:spPr>
      </p:pic>
      <p:pic>
        <p:nvPicPr>
          <p:cNvPr id="17" name="Picture 16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0E064EA7-6939-9F51-C249-57DBE52C39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7284787" y="388659"/>
            <a:ext cx="9836749" cy="8075516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C3ABE7FF-47B4-9649-A946-D948E47C8F6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5209" y="5605227"/>
            <a:ext cx="970858" cy="864114"/>
          </a:xfrm>
          <a:prstGeom prst="rect">
            <a:avLst/>
          </a:prstGeom>
        </p:spPr>
      </p:pic>
      <p:cxnSp>
        <p:nvCxnSpPr>
          <p:cNvPr id="18" name="Suora yhdysviiva 17">
            <a:extLst>
              <a:ext uri="{FF2B5EF4-FFF2-40B4-BE49-F238E27FC236}">
                <a16:creationId xmlns:a16="http://schemas.microsoft.com/office/drawing/2014/main" id="{F15A21F0-8DAB-904E-8AB9-B3430444B945}"/>
              </a:ext>
            </a:extLst>
          </p:cNvPr>
          <p:cNvCxnSpPr>
            <a:cxnSpLocks/>
          </p:cNvCxnSpPr>
          <p:nvPr userDrawn="1"/>
        </p:nvCxnSpPr>
        <p:spPr>
          <a:xfrm>
            <a:off x="0" y="6018114"/>
            <a:ext cx="1054905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kstin paikkamerkki 5">
            <a:extLst>
              <a:ext uri="{FF2B5EF4-FFF2-40B4-BE49-F238E27FC236}">
                <a16:creationId xmlns:a16="http://schemas.microsoft.com/office/drawing/2014/main" id="{075A5686-11C2-B9B6-59E7-3AAEF7AEED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5655" y="1284346"/>
            <a:ext cx="11580412" cy="411917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7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Muokkaa otsikkoa</a:t>
            </a:r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F6C6CB59-0846-D341-A5D3-51E4DE428C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5655" y="6219825"/>
            <a:ext cx="1205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1"/>
                </a:solidFill>
                <a:latin typeface="Courier" pitchFamily="2" charset="0"/>
              </a:defRPr>
            </a:lvl1pPr>
          </a:lstStyle>
          <a:p>
            <a:fld id="{D318B825-5B4C-4517-AAE4-A753F6A95F65}" type="datetime1">
              <a:rPr lang="fi-FI" smtClean="0"/>
              <a:pPr/>
              <a:t>16.3.2026</a:t>
            </a:fld>
            <a:endParaRPr lang="fi-FI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65436E28-8524-885E-9F0F-34FB8753BE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27780" y="6219825"/>
            <a:ext cx="1924755" cy="365125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lstStyle>
            <a:lvl1pPr algn="ctr">
              <a:defRPr sz="1000" baseline="0">
                <a:solidFill>
                  <a:schemeClr val="tx1"/>
                </a:solidFill>
                <a:latin typeface="Courier"/>
              </a:defRPr>
            </a:lvl1pPr>
          </a:lstStyle>
          <a:p>
            <a:fld id="{AA58E895-86FF-C743-B79D-C575D218C0B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09996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_puolikas_06">
    <p:bg>
      <p:bgPr>
        <a:solidFill>
          <a:srgbClr val="E0E0E0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43085275-C3AC-C77D-8D92-2587C9938C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6096001" cy="6858000"/>
          </a:xfrm>
          <a:prstGeom prst="rect">
            <a:avLst/>
          </a:prstGeom>
        </p:spPr>
      </p:pic>
      <p:sp>
        <p:nvSpPr>
          <p:cNvPr id="11" name="Kuvan paikkamerkki 10">
            <a:extLst>
              <a:ext uri="{FF2B5EF4-FFF2-40B4-BE49-F238E27FC236}">
                <a16:creationId xmlns:a16="http://schemas.microsoft.com/office/drawing/2014/main" id="{E899943D-18BF-DDED-DA45-EC1227C8BD8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1" hasCustomPrompt="1"/>
          </p:nvPr>
        </p:nvSpPr>
        <p:spPr>
          <a:xfrm>
            <a:off x="0" y="0"/>
            <a:ext cx="6096000" cy="6857999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Vaihda kuva -&gt;</a:t>
            </a:r>
          </a:p>
        </p:txBody>
      </p:sp>
      <p:sp>
        <p:nvSpPr>
          <p:cNvPr id="5" name="Kuvan paikkamerkki 10">
            <a:extLst>
              <a:ext uri="{FF2B5EF4-FFF2-40B4-BE49-F238E27FC236}">
                <a16:creationId xmlns:a16="http://schemas.microsoft.com/office/drawing/2014/main" id="{0D083EC2-4C03-F228-6811-56A18ADD178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6096000" cy="6857999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Vaihda kuva -&gt;</a:t>
            </a:r>
          </a:p>
        </p:txBody>
      </p:sp>
      <p:cxnSp>
        <p:nvCxnSpPr>
          <p:cNvPr id="14" name="Suora yhdysviiva 17">
            <a:extLst>
              <a:ext uri="{FF2B5EF4-FFF2-40B4-BE49-F238E27FC236}">
                <a16:creationId xmlns:a16="http://schemas.microsoft.com/office/drawing/2014/main" id="{156719F3-97AD-44AB-A25D-96765F88ACD3}"/>
              </a:ext>
            </a:extLst>
          </p:cNvPr>
          <p:cNvCxnSpPr>
            <a:cxnSpLocks/>
          </p:cNvCxnSpPr>
          <p:nvPr userDrawn="1"/>
        </p:nvCxnSpPr>
        <p:spPr>
          <a:xfrm>
            <a:off x="0" y="6022781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kstin paikkamerkki 14">
            <a:extLst>
              <a:ext uri="{FF2B5EF4-FFF2-40B4-BE49-F238E27FC236}">
                <a16:creationId xmlns:a16="http://schemas.microsoft.com/office/drawing/2014/main" id="{AF224C3E-3D72-1BF3-9017-987598E48C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42364" y="2050124"/>
            <a:ext cx="4496570" cy="365057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</a:lstStyle>
          <a:p>
            <a:pPr lvl="0"/>
            <a:r>
              <a:rPr lang="fi-FI" dirty="0"/>
              <a:t>Lisää tekstiä napsauttamalla</a:t>
            </a:r>
          </a:p>
        </p:txBody>
      </p:sp>
      <p:sp>
        <p:nvSpPr>
          <p:cNvPr id="17" name="Tekstin paikkamerkki 6">
            <a:extLst>
              <a:ext uri="{FF2B5EF4-FFF2-40B4-BE49-F238E27FC236}">
                <a16:creationId xmlns:a16="http://schemas.microsoft.com/office/drawing/2014/main" id="{0AAFCE1D-5530-DF8B-A1E7-143F2FF09C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39727" y="463498"/>
            <a:ext cx="4496570" cy="121602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3600"/>
            </a:lvl1pPr>
          </a:lstStyle>
          <a:p>
            <a:pPr lvl="0"/>
            <a:r>
              <a:rPr lang="fi-FI" dirty="0"/>
              <a:t>Lisää otsikko napsauttamalla</a:t>
            </a:r>
          </a:p>
        </p:txBody>
      </p:sp>
      <p:cxnSp>
        <p:nvCxnSpPr>
          <p:cNvPr id="18" name="Suora yhdysviiva 17">
            <a:extLst>
              <a:ext uri="{FF2B5EF4-FFF2-40B4-BE49-F238E27FC236}">
                <a16:creationId xmlns:a16="http://schemas.microsoft.com/office/drawing/2014/main" id="{FC0B1F46-D8B4-5C2C-6549-2837AB74662C}"/>
              </a:ext>
            </a:extLst>
          </p:cNvPr>
          <p:cNvCxnSpPr>
            <a:cxnSpLocks/>
          </p:cNvCxnSpPr>
          <p:nvPr userDrawn="1"/>
        </p:nvCxnSpPr>
        <p:spPr>
          <a:xfrm>
            <a:off x="11344984" y="0"/>
            <a:ext cx="0" cy="6858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Päivämäärän paikkamerkki 3">
            <a:extLst>
              <a:ext uri="{FF2B5EF4-FFF2-40B4-BE49-F238E27FC236}">
                <a16:creationId xmlns:a16="http://schemas.microsoft.com/office/drawing/2014/main" id="{D72D5417-70E8-3B3D-2BA3-E1D6CED239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5655" y="6219825"/>
            <a:ext cx="1205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1"/>
                </a:solidFill>
                <a:latin typeface="Courier" pitchFamily="2" charset="0"/>
              </a:defRPr>
            </a:lvl1pPr>
          </a:lstStyle>
          <a:p>
            <a:fld id="{D318B825-5B4C-4517-AAE4-A753F6A95F65}" type="datetime1">
              <a:rPr lang="fi-FI" smtClean="0"/>
              <a:t>16.3.2026</a:t>
            </a:fld>
            <a:endParaRPr lang="fi-FI"/>
          </a:p>
        </p:txBody>
      </p:sp>
      <p:sp>
        <p:nvSpPr>
          <p:cNvPr id="20" name="Dian numeron paikkamerkki 5">
            <a:extLst>
              <a:ext uri="{FF2B5EF4-FFF2-40B4-BE49-F238E27FC236}">
                <a16:creationId xmlns:a16="http://schemas.microsoft.com/office/drawing/2014/main" id="{168E94C2-4F97-5A6B-E527-69CAF3C6DC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27780" y="6219825"/>
            <a:ext cx="1924755" cy="365125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lstStyle>
            <a:lvl1pPr algn="ctr">
              <a:defRPr sz="1000" baseline="0">
                <a:solidFill>
                  <a:schemeClr val="tx1"/>
                </a:solidFill>
                <a:latin typeface="Courier"/>
              </a:defRPr>
            </a:lvl1pPr>
          </a:lstStyle>
          <a:p>
            <a:fld id="{AA58E895-86FF-C743-B79D-C575D218C0B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69109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Kuva_puolikas_10">
    <p:bg>
      <p:bgPr>
        <a:solidFill>
          <a:srgbClr val="E0E0E0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43085275-C3AC-C77D-8D92-2587C9938C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7483" y="0"/>
            <a:ext cx="6043630" cy="6858000"/>
          </a:xfrm>
          <a:prstGeom prst="rect">
            <a:avLst/>
          </a:prstGeom>
        </p:spPr>
      </p:pic>
      <p:sp>
        <p:nvSpPr>
          <p:cNvPr id="11" name="Kuvan paikkamerkki 10">
            <a:extLst>
              <a:ext uri="{FF2B5EF4-FFF2-40B4-BE49-F238E27FC236}">
                <a16:creationId xmlns:a16="http://schemas.microsoft.com/office/drawing/2014/main" id="{E899943D-18BF-DDED-DA45-EC1227C8BD8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1" hasCustomPrompt="1"/>
          </p:nvPr>
        </p:nvSpPr>
        <p:spPr>
          <a:xfrm>
            <a:off x="6085112" y="0"/>
            <a:ext cx="6096000" cy="6857999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Vaihda kuva -&gt;</a:t>
            </a:r>
          </a:p>
        </p:txBody>
      </p:sp>
      <p:pic>
        <p:nvPicPr>
          <p:cNvPr id="2" name="Kuva 6">
            <a:extLst>
              <a:ext uri="{FF2B5EF4-FFF2-40B4-BE49-F238E27FC236}">
                <a16:creationId xmlns:a16="http://schemas.microsoft.com/office/drawing/2014/main" id="{3C271287-81C6-CA9C-2058-DCF4AC3C65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2802" y="6232946"/>
            <a:ext cx="410230" cy="365126"/>
          </a:xfrm>
          <a:prstGeom prst="rect">
            <a:avLst/>
          </a:prstGeom>
        </p:spPr>
      </p:pic>
      <p:cxnSp>
        <p:nvCxnSpPr>
          <p:cNvPr id="4" name="Suora yhdysviiva 17">
            <a:extLst>
              <a:ext uri="{FF2B5EF4-FFF2-40B4-BE49-F238E27FC236}">
                <a16:creationId xmlns:a16="http://schemas.microsoft.com/office/drawing/2014/main" id="{9EB658E4-951D-D1EC-F57D-0258F0AC1A6F}"/>
              </a:ext>
            </a:extLst>
          </p:cNvPr>
          <p:cNvCxnSpPr>
            <a:cxnSpLocks/>
          </p:cNvCxnSpPr>
          <p:nvPr userDrawn="1"/>
        </p:nvCxnSpPr>
        <p:spPr>
          <a:xfrm>
            <a:off x="0" y="6022781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kstin paikkamerkki 14">
            <a:extLst>
              <a:ext uri="{FF2B5EF4-FFF2-40B4-BE49-F238E27FC236}">
                <a16:creationId xmlns:a16="http://schemas.microsoft.com/office/drawing/2014/main" id="{702E97F0-F782-E26A-5712-56FCED856C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8752" y="2050124"/>
            <a:ext cx="5316248" cy="365057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</a:lstStyle>
          <a:p>
            <a:pPr lvl="0"/>
            <a:r>
              <a:rPr lang="fi-FI" dirty="0"/>
              <a:t>Lisää tekstiä napsauttamalla</a:t>
            </a:r>
          </a:p>
        </p:txBody>
      </p:sp>
      <p:sp>
        <p:nvSpPr>
          <p:cNvPr id="10" name="Tekstin paikkamerkki 6">
            <a:extLst>
              <a:ext uri="{FF2B5EF4-FFF2-40B4-BE49-F238E27FC236}">
                <a16:creationId xmlns:a16="http://schemas.microsoft.com/office/drawing/2014/main" id="{B2ADE28C-DCE3-70B9-BB81-6ACDD8FF8F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6115" y="463498"/>
            <a:ext cx="5316248" cy="121602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3600"/>
            </a:lvl1pPr>
          </a:lstStyle>
          <a:p>
            <a:pPr lvl="0"/>
            <a:r>
              <a:rPr lang="fi-FI" dirty="0"/>
              <a:t>Lisää otsikko napsauttamalla</a:t>
            </a:r>
          </a:p>
        </p:txBody>
      </p:sp>
      <p:cxnSp>
        <p:nvCxnSpPr>
          <p:cNvPr id="14" name="Suora yhdysviiva 17">
            <a:extLst>
              <a:ext uri="{FF2B5EF4-FFF2-40B4-BE49-F238E27FC236}">
                <a16:creationId xmlns:a16="http://schemas.microsoft.com/office/drawing/2014/main" id="{B4699B6F-2E70-968C-6AA7-15FB2A163AC7}"/>
              </a:ext>
            </a:extLst>
          </p:cNvPr>
          <p:cNvCxnSpPr>
            <a:cxnSpLocks/>
          </p:cNvCxnSpPr>
          <p:nvPr userDrawn="1"/>
        </p:nvCxnSpPr>
        <p:spPr>
          <a:xfrm>
            <a:off x="11344984" y="0"/>
            <a:ext cx="0" cy="6858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FBCF6018-218F-94F5-4A5D-698B55F79E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5655" y="6219825"/>
            <a:ext cx="1205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1"/>
                </a:solidFill>
                <a:latin typeface="Courier" pitchFamily="2" charset="0"/>
              </a:defRPr>
            </a:lvl1pPr>
          </a:lstStyle>
          <a:p>
            <a:fld id="{D318B825-5B4C-4517-AAE4-A753F6A95F65}" type="datetime1">
              <a:rPr lang="fi-FI" smtClean="0"/>
              <a:t>16.3.2026</a:t>
            </a:fld>
            <a:endParaRPr lang="fi-FI"/>
          </a:p>
        </p:txBody>
      </p:sp>
      <p:sp>
        <p:nvSpPr>
          <p:cNvPr id="16" name="Dian numeron paikkamerkki 5">
            <a:extLst>
              <a:ext uri="{FF2B5EF4-FFF2-40B4-BE49-F238E27FC236}">
                <a16:creationId xmlns:a16="http://schemas.microsoft.com/office/drawing/2014/main" id="{E4D7BD9F-4982-36CD-F064-1EFD351583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27780" y="6219825"/>
            <a:ext cx="1924755" cy="365125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lstStyle>
            <a:lvl1pPr algn="ctr">
              <a:defRPr sz="1000" baseline="0">
                <a:solidFill>
                  <a:schemeClr val="tx1"/>
                </a:solidFill>
                <a:latin typeface="Courier"/>
              </a:defRPr>
            </a:lvl1pPr>
          </a:lstStyle>
          <a:p>
            <a:fld id="{AA58E895-86FF-C743-B79D-C575D218C0B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52409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Kuva_puolikas_10">
    <p:bg>
      <p:bgPr>
        <a:solidFill>
          <a:srgbClr val="E0E0E0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43085275-C3AC-C77D-8D92-2587C9938C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5113" y="0"/>
            <a:ext cx="6106888" cy="6858000"/>
          </a:xfrm>
          <a:prstGeom prst="rect">
            <a:avLst/>
          </a:prstGeom>
        </p:spPr>
      </p:pic>
      <p:sp>
        <p:nvSpPr>
          <p:cNvPr id="11" name="Kuvan paikkamerkki 10">
            <a:extLst>
              <a:ext uri="{FF2B5EF4-FFF2-40B4-BE49-F238E27FC236}">
                <a16:creationId xmlns:a16="http://schemas.microsoft.com/office/drawing/2014/main" id="{E899943D-18BF-DDED-DA45-EC1227C8BD8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1" hasCustomPrompt="1"/>
          </p:nvPr>
        </p:nvSpPr>
        <p:spPr>
          <a:xfrm>
            <a:off x="6085112" y="0"/>
            <a:ext cx="6096000" cy="6857999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Vaihda kuva -&gt;</a:t>
            </a:r>
          </a:p>
        </p:txBody>
      </p:sp>
      <p:pic>
        <p:nvPicPr>
          <p:cNvPr id="2" name="Kuva 6">
            <a:extLst>
              <a:ext uri="{FF2B5EF4-FFF2-40B4-BE49-F238E27FC236}">
                <a16:creationId xmlns:a16="http://schemas.microsoft.com/office/drawing/2014/main" id="{5DAEDB6D-4401-FE0C-F64A-42CF452B450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2802" y="6232946"/>
            <a:ext cx="410230" cy="365126"/>
          </a:xfrm>
          <a:prstGeom prst="rect">
            <a:avLst/>
          </a:prstGeom>
        </p:spPr>
      </p:pic>
      <p:cxnSp>
        <p:nvCxnSpPr>
          <p:cNvPr id="4" name="Suora yhdysviiva 17">
            <a:extLst>
              <a:ext uri="{FF2B5EF4-FFF2-40B4-BE49-F238E27FC236}">
                <a16:creationId xmlns:a16="http://schemas.microsoft.com/office/drawing/2014/main" id="{9C408BFC-8315-33DD-BC99-14B4D06D6FAB}"/>
              </a:ext>
            </a:extLst>
          </p:cNvPr>
          <p:cNvCxnSpPr>
            <a:cxnSpLocks/>
          </p:cNvCxnSpPr>
          <p:nvPr userDrawn="1"/>
        </p:nvCxnSpPr>
        <p:spPr>
          <a:xfrm>
            <a:off x="0" y="6022781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kstin paikkamerkki 14">
            <a:extLst>
              <a:ext uri="{FF2B5EF4-FFF2-40B4-BE49-F238E27FC236}">
                <a16:creationId xmlns:a16="http://schemas.microsoft.com/office/drawing/2014/main" id="{2236B1B3-5B72-2126-0683-BE8A1F6C95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8752" y="2050124"/>
            <a:ext cx="5316248" cy="365057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</a:lstStyle>
          <a:p>
            <a:pPr lvl="0"/>
            <a:r>
              <a:rPr lang="fi-FI" dirty="0"/>
              <a:t>Lisää tekstiä napsauttamalla</a:t>
            </a:r>
          </a:p>
        </p:txBody>
      </p:sp>
      <p:sp>
        <p:nvSpPr>
          <p:cNvPr id="10" name="Tekstin paikkamerkki 6">
            <a:extLst>
              <a:ext uri="{FF2B5EF4-FFF2-40B4-BE49-F238E27FC236}">
                <a16:creationId xmlns:a16="http://schemas.microsoft.com/office/drawing/2014/main" id="{678E033C-67F5-8A74-697F-141D5ED5C3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6115" y="463498"/>
            <a:ext cx="5316248" cy="121602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3600"/>
            </a:lvl1pPr>
          </a:lstStyle>
          <a:p>
            <a:pPr lvl="0"/>
            <a:r>
              <a:rPr lang="fi-FI" dirty="0"/>
              <a:t>Lisää otsikko napsauttamalla</a:t>
            </a:r>
          </a:p>
        </p:txBody>
      </p:sp>
      <p:cxnSp>
        <p:nvCxnSpPr>
          <p:cNvPr id="14" name="Suora yhdysviiva 17">
            <a:extLst>
              <a:ext uri="{FF2B5EF4-FFF2-40B4-BE49-F238E27FC236}">
                <a16:creationId xmlns:a16="http://schemas.microsoft.com/office/drawing/2014/main" id="{55609090-2C7D-050B-0B08-A20C31861C44}"/>
              </a:ext>
            </a:extLst>
          </p:cNvPr>
          <p:cNvCxnSpPr>
            <a:cxnSpLocks/>
          </p:cNvCxnSpPr>
          <p:nvPr userDrawn="1"/>
        </p:nvCxnSpPr>
        <p:spPr>
          <a:xfrm>
            <a:off x="11344984" y="0"/>
            <a:ext cx="0" cy="6858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7FE4F035-0624-1FB8-CF80-81A7A27E6D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5655" y="6219825"/>
            <a:ext cx="1205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1"/>
                </a:solidFill>
                <a:latin typeface="Courier" pitchFamily="2" charset="0"/>
              </a:defRPr>
            </a:lvl1pPr>
          </a:lstStyle>
          <a:p>
            <a:fld id="{D318B825-5B4C-4517-AAE4-A753F6A95F65}" type="datetime1">
              <a:rPr lang="fi-FI" smtClean="0"/>
              <a:t>16.3.2026</a:t>
            </a:fld>
            <a:endParaRPr lang="fi-FI"/>
          </a:p>
        </p:txBody>
      </p:sp>
      <p:sp>
        <p:nvSpPr>
          <p:cNvPr id="16" name="Dian numeron paikkamerkki 5">
            <a:extLst>
              <a:ext uri="{FF2B5EF4-FFF2-40B4-BE49-F238E27FC236}">
                <a16:creationId xmlns:a16="http://schemas.microsoft.com/office/drawing/2014/main" id="{2A8FFD46-231C-8C7F-7BCA-DFE8C795ED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27780" y="6219825"/>
            <a:ext cx="1924755" cy="365125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lstStyle>
            <a:lvl1pPr algn="ctr">
              <a:defRPr sz="1000" baseline="0">
                <a:solidFill>
                  <a:schemeClr val="tx1"/>
                </a:solidFill>
                <a:latin typeface="Courier"/>
              </a:defRPr>
            </a:lvl1pPr>
          </a:lstStyle>
          <a:p>
            <a:fld id="{AA58E895-86FF-C743-B79D-C575D218C0B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256488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dia">
    <p:bg>
      <p:bgPr>
        <a:solidFill>
          <a:srgbClr val="E0E0E0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B4F73B2C-F53D-21E6-C72A-328DECF5B2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24617" y="440578"/>
            <a:ext cx="4831200" cy="5346999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413257AD-A557-8306-A3CE-A13D65EB0DB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24617" y="440577"/>
            <a:ext cx="4842000" cy="5346000"/>
          </a:xfrm>
          <a:prstGeom prst="roundRect">
            <a:avLst/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fi-FI" sz="20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fi-FI"/>
              <a:t>Vaihda kuva-&gt;</a:t>
            </a:r>
          </a:p>
        </p:txBody>
      </p:sp>
      <p:cxnSp>
        <p:nvCxnSpPr>
          <p:cNvPr id="15" name="Suora yhdysviiva 17">
            <a:extLst>
              <a:ext uri="{FF2B5EF4-FFF2-40B4-BE49-F238E27FC236}">
                <a16:creationId xmlns:a16="http://schemas.microsoft.com/office/drawing/2014/main" id="{346F3448-9536-2D1A-4938-62B26E915238}"/>
              </a:ext>
            </a:extLst>
          </p:cNvPr>
          <p:cNvCxnSpPr>
            <a:cxnSpLocks/>
          </p:cNvCxnSpPr>
          <p:nvPr userDrawn="1"/>
        </p:nvCxnSpPr>
        <p:spPr>
          <a:xfrm>
            <a:off x="0" y="6022781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kstin paikkamerkki 14">
            <a:extLst>
              <a:ext uri="{FF2B5EF4-FFF2-40B4-BE49-F238E27FC236}">
                <a16:creationId xmlns:a16="http://schemas.microsoft.com/office/drawing/2014/main" id="{86CEACB7-85D9-A0B9-B64C-7139D468080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2459" y="2050124"/>
            <a:ext cx="5730675" cy="365057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</a:lstStyle>
          <a:p>
            <a:pPr lvl="0"/>
            <a:r>
              <a:rPr lang="fi-FI" dirty="0"/>
              <a:t>Lisää tekstiä napsauttamalla</a:t>
            </a:r>
          </a:p>
        </p:txBody>
      </p:sp>
      <p:sp>
        <p:nvSpPr>
          <p:cNvPr id="17" name="Tekstin paikkamerkki 6">
            <a:extLst>
              <a:ext uri="{FF2B5EF4-FFF2-40B4-BE49-F238E27FC236}">
                <a16:creationId xmlns:a16="http://schemas.microsoft.com/office/drawing/2014/main" id="{3A492A65-72BC-B752-783A-B2DA44801E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9822" y="463498"/>
            <a:ext cx="5730675" cy="121602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3600"/>
            </a:lvl1pPr>
          </a:lstStyle>
          <a:p>
            <a:pPr lvl="0"/>
            <a:r>
              <a:rPr lang="fi-FI" dirty="0"/>
              <a:t>Lisää otsikko napsauttamalla</a:t>
            </a:r>
          </a:p>
        </p:txBody>
      </p:sp>
      <p:cxnSp>
        <p:nvCxnSpPr>
          <p:cNvPr id="18" name="Suora yhdysviiva 17">
            <a:extLst>
              <a:ext uri="{FF2B5EF4-FFF2-40B4-BE49-F238E27FC236}">
                <a16:creationId xmlns:a16="http://schemas.microsoft.com/office/drawing/2014/main" id="{62E9D844-F789-9CE6-A081-38BCCCA937C1}"/>
              </a:ext>
            </a:extLst>
          </p:cNvPr>
          <p:cNvCxnSpPr>
            <a:cxnSpLocks/>
          </p:cNvCxnSpPr>
          <p:nvPr userDrawn="1"/>
        </p:nvCxnSpPr>
        <p:spPr>
          <a:xfrm>
            <a:off x="6670244" y="0"/>
            <a:ext cx="0" cy="6858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Päivämäärän paikkamerkki 3">
            <a:extLst>
              <a:ext uri="{FF2B5EF4-FFF2-40B4-BE49-F238E27FC236}">
                <a16:creationId xmlns:a16="http://schemas.microsoft.com/office/drawing/2014/main" id="{F43472BA-CDFC-B53F-9E45-883D7040BC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5655" y="6219825"/>
            <a:ext cx="1205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1"/>
                </a:solidFill>
                <a:latin typeface="Courier" pitchFamily="2" charset="0"/>
              </a:defRPr>
            </a:lvl1pPr>
          </a:lstStyle>
          <a:p>
            <a:fld id="{D318B825-5B4C-4517-AAE4-A753F6A95F65}" type="datetime1">
              <a:rPr lang="fi-FI" smtClean="0"/>
              <a:t>16.3.2026</a:t>
            </a:fld>
            <a:endParaRPr lang="fi-FI"/>
          </a:p>
        </p:txBody>
      </p:sp>
      <p:sp>
        <p:nvSpPr>
          <p:cNvPr id="21" name="Dian numeron paikkamerkki 5">
            <a:extLst>
              <a:ext uri="{FF2B5EF4-FFF2-40B4-BE49-F238E27FC236}">
                <a16:creationId xmlns:a16="http://schemas.microsoft.com/office/drawing/2014/main" id="{67293EF7-E0A2-D7D6-A7C0-C6641B5D2D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27780" y="6219825"/>
            <a:ext cx="1924755" cy="365125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lstStyle>
            <a:lvl1pPr algn="ctr">
              <a:defRPr sz="1000" baseline="0">
                <a:solidFill>
                  <a:schemeClr val="tx1"/>
                </a:solidFill>
                <a:latin typeface="Courier"/>
              </a:defRPr>
            </a:lvl1pPr>
          </a:lstStyle>
          <a:p>
            <a:fld id="{AA58E895-86FF-C743-B79D-C575D218C0B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750953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Otsikkodia">
    <p:bg>
      <p:bgPr>
        <a:solidFill>
          <a:srgbClr val="E0E0E0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B4F73B2C-F53D-21E6-C72A-328DECF5B2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24617" y="440578"/>
            <a:ext cx="4831200" cy="5346999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413257AD-A557-8306-A3CE-A13D65EB0DB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24617" y="440577"/>
            <a:ext cx="4842000" cy="5346000"/>
          </a:xfrm>
          <a:prstGeom prst="roundRect">
            <a:avLst/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>
              <a:defRPr lang="fi-FI" sz="2000" dirty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 indent="0">
              <a:buNone/>
            </a:pPr>
            <a:r>
              <a:rPr lang="fi-FI"/>
              <a:t>Vaihda kuva-&gt;</a:t>
            </a:r>
          </a:p>
        </p:txBody>
      </p:sp>
      <p:cxnSp>
        <p:nvCxnSpPr>
          <p:cNvPr id="2" name="Suora yhdysviiva 17">
            <a:extLst>
              <a:ext uri="{FF2B5EF4-FFF2-40B4-BE49-F238E27FC236}">
                <a16:creationId xmlns:a16="http://schemas.microsoft.com/office/drawing/2014/main" id="{EBC485EE-7383-67B7-CCA8-0176D9A5BD77}"/>
              </a:ext>
            </a:extLst>
          </p:cNvPr>
          <p:cNvCxnSpPr>
            <a:cxnSpLocks/>
          </p:cNvCxnSpPr>
          <p:nvPr userDrawn="1"/>
        </p:nvCxnSpPr>
        <p:spPr>
          <a:xfrm>
            <a:off x="0" y="6022781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kstin paikkamerkki 14">
            <a:extLst>
              <a:ext uri="{FF2B5EF4-FFF2-40B4-BE49-F238E27FC236}">
                <a16:creationId xmlns:a16="http://schemas.microsoft.com/office/drawing/2014/main" id="{571BD421-2A7A-19AE-4384-7BDA4BCF89C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2459" y="2050124"/>
            <a:ext cx="5730675" cy="365057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</a:lstStyle>
          <a:p>
            <a:pPr lvl="0"/>
            <a:r>
              <a:rPr lang="fi-FI" dirty="0"/>
              <a:t>Lisää tekstiä napsauttamalla</a:t>
            </a:r>
          </a:p>
        </p:txBody>
      </p:sp>
      <p:sp>
        <p:nvSpPr>
          <p:cNvPr id="8" name="Tekstin paikkamerkki 6">
            <a:extLst>
              <a:ext uri="{FF2B5EF4-FFF2-40B4-BE49-F238E27FC236}">
                <a16:creationId xmlns:a16="http://schemas.microsoft.com/office/drawing/2014/main" id="{7E263466-86AD-0955-4982-E72A8C414E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9822" y="463498"/>
            <a:ext cx="5730675" cy="121602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3600"/>
            </a:lvl1pPr>
          </a:lstStyle>
          <a:p>
            <a:pPr lvl="0"/>
            <a:r>
              <a:rPr lang="fi-FI" dirty="0"/>
              <a:t>Lisää otsikko napsauttamalla</a:t>
            </a:r>
          </a:p>
        </p:txBody>
      </p:sp>
      <p:cxnSp>
        <p:nvCxnSpPr>
          <p:cNvPr id="11" name="Suora yhdysviiva 17">
            <a:extLst>
              <a:ext uri="{FF2B5EF4-FFF2-40B4-BE49-F238E27FC236}">
                <a16:creationId xmlns:a16="http://schemas.microsoft.com/office/drawing/2014/main" id="{B8715DC0-9DCC-567F-79EF-D7A12DF61E04}"/>
              </a:ext>
            </a:extLst>
          </p:cNvPr>
          <p:cNvCxnSpPr>
            <a:cxnSpLocks/>
          </p:cNvCxnSpPr>
          <p:nvPr userDrawn="1"/>
        </p:nvCxnSpPr>
        <p:spPr>
          <a:xfrm>
            <a:off x="6670244" y="0"/>
            <a:ext cx="0" cy="6858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40AEC497-78CE-6D69-0068-9E760DFB4D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5655" y="6219825"/>
            <a:ext cx="1205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1"/>
                </a:solidFill>
                <a:latin typeface="Courier" pitchFamily="2" charset="0"/>
              </a:defRPr>
            </a:lvl1pPr>
          </a:lstStyle>
          <a:p>
            <a:fld id="{D318B825-5B4C-4517-AAE4-A753F6A95F65}" type="datetime1">
              <a:rPr lang="fi-FI" smtClean="0"/>
              <a:t>16.3.2026</a:t>
            </a:fld>
            <a:endParaRPr lang="fi-FI"/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CCC39153-71A2-AC2A-06E0-A6C6989E4E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27780" y="6219825"/>
            <a:ext cx="1924755" cy="365125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lstStyle>
            <a:lvl1pPr algn="ctr">
              <a:defRPr sz="1000" baseline="0">
                <a:solidFill>
                  <a:schemeClr val="tx1"/>
                </a:solidFill>
                <a:latin typeface="Courier"/>
              </a:defRPr>
            </a:lvl1pPr>
          </a:lstStyle>
          <a:p>
            <a:fld id="{AA58E895-86FF-C743-B79D-C575D218C0B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334906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Otsikkodia">
    <p:bg>
      <p:bgPr>
        <a:solidFill>
          <a:srgbClr val="E0E0E0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DBDFDB2B-0CAC-9907-9AC5-0B064E2F35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6676" y="440578"/>
            <a:ext cx="4831200" cy="5346999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413257AD-A557-8306-A3CE-A13D65EB0DB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7478" y="440577"/>
            <a:ext cx="4842000" cy="5346000"/>
          </a:xfrm>
          <a:prstGeom prst="roundRect">
            <a:avLst/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>
              <a:defRPr lang="fi-FI" sz="20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fi-FI"/>
              <a:t>Vaihda kuva-&gt;</a:t>
            </a:r>
          </a:p>
        </p:txBody>
      </p:sp>
      <p:cxnSp>
        <p:nvCxnSpPr>
          <p:cNvPr id="5" name="Suora yhdysviiva 17">
            <a:extLst>
              <a:ext uri="{FF2B5EF4-FFF2-40B4-BE49-F238E27FC236}">
                <a16:creationId xmlns:a16="http://schemas.microsoft.com/office/drawing/2014/main" id="{DB2A6342-9163-ADB5-CCD3-9AF7D8278104}"/>
              </a:ext>
            </a:extLst>
          </p:cNvPr>
          <p:cNvCxnSpPr>
            <a:cxnSpLocks/>
          </p:cNvCxnSpPr>
          <p:nvPr userDrawn="1"/>
        </p:nvCxnSpPr>
        <p:spPr>
          <a:xfrm>
            <a:off x="0" y="6022781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kstin paikkamerkki 14">
            <a:extLst>
              <a:ext uri="{FF2B5EF4-FFF2-40B4-BE49-F238E27FC236}">
                <a16:creationId xmlns:a16="http://schemas.microsoft.com/office/drawing/2014/main" id="{FC2202FE-EC45-B15B-B765-E8BECEF96C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3235" y="2050124"/>
            <a:ext cx="5730675" cy="365057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</a:lstStyle>
          <a:p>
            <a:pPr lvl="0"/>
            <a:r>
              <a:rPr lang="fi-FI" dirty="0"/>
              <a:t>Lisää tekstiä napsauttamalla</a:t>
            </a:r>
          </a:p>
        </p:txBody>
      </p:sp>
      <p:sp>
        <p:nvSpPr>
          <p:cNvPr id="8" name="Tekstin paikkamerkki 6">
            <a:extLst>
              <a:ext uri="{FF2B5EF4-FFF2-40B4-BE49-F238E27FC236}">
                <a16:creationId xmlns:a16="http://schemas.microsoft.com/office/drawing/2014/main" id="{701BA832-C301-FACB-6687-85837004E6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20598" y="463498"/>
            <a:ext cx="5730675" cy="121602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3600"/>
            </a:lvl1pPr>
          </a:lstStyle>
          <a:p>
            <a:pPr lvl="0"/>
            <a:r>
              <a:rPr lang="fi-FI" dirty="0"/>
              <a:t>Lisää otsikko napsauttamalla</a:t>
            </a:r>
          </a:p>
        </p:txBody>
      </p:sp>
      <p:cxnSp>
        <p:nvCxnSpPr>
          <p:cNvPr id="11" name="Suora yhdysviiva 17">
            <a:extLst>
              <a:ext uri="{FF2B5EF4-FFF2-40B4-BE49-F238E27FC236}">
                <a16:creationId xmlns:a16="http://schemas.microsoft.com/office/drawing/2014/main" id="{89006064-C405-2609-AAAA-72BF4FA5B8B3}"/>
              </a:ext>
            </a:extLst>
          </p:cNvPr>
          <p:cNvCxnSpPr>
            <a:cxnSpLocks/>
          </p:cNvCxnSpPr>
          <p:nvPr userDrawn="1"/>
        </p:nvCxnSpPr>
        <p:spPr>
          <a:xfrm>
            <a:off x="5541531" y="0"/>
            <a:ext cx="0" cy="6858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3709A9D9-C0D3-7F14-97A1-405130A43D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5655" y="6219825"/>
            <a:ext cx="1205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1"/>
                </a:solidFill>
                <a:latin typeface="Courier" pitchFamily="2" charset="0"/>
              </a:defRPr>
            </a:lvl1pPr>
          </a:lstStyle>
          <a:p>
            <a:fld id="{D318B825-5B4C-4517-AAE4-A753F6A95F65}" type="datetime1">
              <a:rPr lang="fi-FI" smtClean="0"/>
              <a:t>16.3.2026</a:t>
            </a:fld>
            <a:endParaRPr lang="fi-FI"/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97ACB40D-C79B-5C5E-0174-4770BDD895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27780" y="6219825"/>
            <a:ext cx="1924755" cy="365125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lstStyle>
            <a:lvl1pPr algn="ctr">
              <a:defRPr sz="1000" baseline="0">
                <a:solidFill>
                  <a:schemeClr val="tx1"/>
                </a:solidFill>
                <a:latin typeface="Courier"/>
              </a:defRPr>
            </a:lvl1pPr>
          </a:lstStyle>
          <a:p>
            <a:fld id="{AA58E895-86FF-C743-B79D-C575D218C0B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8254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Otsikkodia">
    <p:bg>
      <p:bgPr>
        <a:solidFill>
          <a:srgbClr val="E0E0E0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56C625CE-1CB1-DFD1-EBC3-EEB78E188F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477" y="440578"/>
            <a:ext cx="4831200" cy="5346999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413257AD-A557-8306-A3CE-A13D65EB0DB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7478" y="440577"/>
            <a:ext cx="4842000" cy="5346000"/>
          </a:xfrm>
          <a:prstGeom prst="roundRect">
            <a:avLst/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>
              <a:defRPr lang="fi-FI" sz="20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fi-FI"/>
              <a:t>Vaihda kuva-&gt;</a:t>
            </a:r>
          </a:p>
        </p:txBody>
      </p:sp>
      <p:cxnSp>
        <p:nvCxnSpPr>
          <p:cNvPr id="6" name="Suora yhdysviiva 17">
            <a:extLst>
              <a:ext uri="{FF2B5EF4-FFF2-40B4-BE49-F238E27FC236}">
                <a16:creationId xmlns:a16="http://schemas.microsoft.com/office/drawing/2014/main" id="{A324C0E6-2A4F-5EA0-247C-A0CB58C108C1}"/>
              </a:ext>
            </a:extLst>
          </p:cNvPr>
          <p:cNvCxnSpPr>
            <a:cxnSpLocks/>
          </p:cNvCxnSpPr>
          <p:nvPr userDrawn="1"/>
        </p:nvCxnSpPr>
        <p:spPr>
          <a:xfrm>
            <a:off x="0" y="6022781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kstin paikkamerkki 14">
            <a:extLst>
              <a:ext uri="{FF2B5EF4-FFF2-40B4-BE49-F238E27FC236}">
                <a16:creationId xmlns:a16="http://schemas.microsoft.com/office/drawing/2014/main" id="{1F3D67E9-32E1-C3C7-0082-7460905825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3235" y="2050124"/>
            <a:ext cx="5730675" cy="365057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</a:lstStyle>
          <a:p>
            <a:pPr lvl="0"/>
            <a:r>
              <a:rPr lang="fi-FI" dirty="0"/>
              <a:t>Lisää tekstiä napsauttamalla</a:t>
            </a:r>
          </a:p>
        </p:txBody>
      </p:sp>
      <p:sp>
        <p:nvSpPr>
          <p:cNvPr id="10" name="Tekstin paikkamerkki 6">
            <a:extLst>
              <a:ext uri="{FF2B5EF4-FFF2-40B4-BE49-F238E27FC236}">
                <a16:creationId xmlns:a16="http://schemas.microsoft.com/office/drawing/2014/main" id="{CC6A7514-B44E-467B-6AD6-7203BCC592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20598" y="463498"/>
            <a:ext cx="5730675" cy="121602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3600"/>
            </a:lvl1pPr>
          </a:lstStyle>
          <a:p>
            <a:pPr lvl="0"/>
            <a:r>
              <a:rPr lang="fi-FI" dirty="0"/>
              <a:t>Lisää otsikko napsauttamalla</a:t>
            </a:r>
          </a:p>
        </p:txBody>
      </p:sp>
      <p:cxnSp>
        <p:nvCxnSpPr>
          <p:cNvPr id="11" name="Suora yhdysviiva 17">
            <a:extLst>
              <a:ext uri="{FF2B5EF4-FFF2-40B4-BE49-F238E27FC236}">
                <a16:creationId xmlns:a16="http://schemas.microsoft.com/office/drawing/2014/main" id="{5B2049E0-7543-1DA8-709B-99AFE43A8C3D}"/>
              </a:ext>
            </a:extLst>
          </p:cNvPr>
          <p:cNvCxnSpPr>
            <a:cxnSpLocks/>
          </p:cNvCxnSpPr>
          <p:nvPr userDrawn="1"/>
        </p:nvCxnSpPr>
        <p:spPr>
          <a:xfrm>
            <a:off x="5541531" y="0"/>
            <a:ext cx="0" cy="6858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CF59EFBB-385D-F97C-5D4A-2B364ACB67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5655" y="6219825"/>
            <a:ext cx="1205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1"/>
                </a:solidFill>
                <a:latin typeface="Courier" pitchFamily="2" charset="0"/>
              </a:defRPr>
            </a:lvl1pPr>
          </a:lstStyle>
          <a:p>
            <a:fld id="{D318B825-5B4C-4517-AAE4-A753F6A95F65}" type="datetime1">
              <a:rPr lang="fi-FI" smtClean="0"/>
              <a:t>16.3.2026</a:t>
            </a:fld>
            <a:endParaRPr lang="fi-FI"/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BF73DB33-4D37-D0D9-F6E0-36AEFFB609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27780" y="6219825"/>
            <a:ext cx="1924755" cy="365125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lstStyle>
            <a:lvl1pPr algn="ctr">
              <a:defRPr sz="1000" baseline="0">
                <a:solidFill>
                  <a:schemeClr val="tx1"/>
                </a:solidFill>
                <a:latin typeface="Courier"/>
              </a:defRPr>
            </a:lvl1pPr>
          </a:lstStyle>
          <a:p>
            <a:fld id="{AA58E895-86FF-C743-B79D-C575D218C0B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989351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hteystiedot_somet">
    <p:bg>
      <p:bgPr>
        <a:solidFill>
          <a:srgbClr val="E8E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4">
            <a:extLst>
              <a:ext uri="{FF2B5EF4-FFF2-40B4-BE49-F238E27FC236}">
                <a16:creationId xmlns:a16="http://schemas.microsoft.com/office/drawing/2014/main" id="{64D31524-9B8E-52CD-5ECC-BECFD42A5D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768" t="52095"/>
          <a:stretch/>
        </p:blipFill>
        <p:spPr>
          <a:xfrm rot="10800000">
            <a:off x="6096000" y="0"/>
            <a:ext cx="6096000" cy="6882938"/>
          </a:xfrm>
          <a:prstGeom prst="rect">
            <a:avLst/>
          </a:prstGeom>
        </p:spPr>
      </p:pic>
      <p:pic>
        <p:nvPicPr>
          <p:cNvPr id="36" name="Graphic 31">
            <a:extLst>
              <a:ext uri="{FF2B5EF4-FFF2-40B4-BE49-F238E27FC236}">
                <a16:creationId xmlns:a16="http://schemas.microsoft.com/office/drawing/2014/main" id="{CF2C3E8B-F543-78E1-747E-4DEB1101F98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8268289" y="588927"/>
            <a:ext cx="304800" cy="3048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7" name="Picture 32">
            <a:extLst>
              <a:ext uri="{FF2B5EF4-FFF2-40B4-BE49-F238E27FC236}">
                <a16:creationId xmlns:a16="http://schemas.microsoft.com/office/drawing/2014/main" id="{3F34A5C6-843D-99FE-1A37-CE622833369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/>
        </p:blipFill>
        <p:spPr>
          <a:xfrm>
            <a:off x="8260786" y="1041384"/>
            <a:ext cx="304801" cy="304801"/>
          </a:xfrm>
          <a:prstGeom prst="rect">
            <a:avLst/>
          </a:prstGeom>
        </p:spPr>
      </p:pic>
      <p:pic>
        <p:nvPicPr>
          <p:cNvPr id="38" name="Picture 33">
            <a:extLst>
              <a:ext uri="{FF2B5EF4-FFF2-40B4-BE49-F238E27FC236}">
                <a16:creationId xmlns:a16="http://schemas.microsoft.com/office/drawing/2014/main" id="{B3081237-4222-412B-578C-5037D923924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/>
          <a:stretch/>
        </p:blipFill>
        <p:spPr>
          <a:xfrm>
            <a:off x="8253102" y="2067734"/>
            <a:ext cx="319562" cy="319562"/>
          </a:xfrm>
          <a:prstGeom prst="rect">
            <a:avLst/>
          </a:prstGeom>
        </p:spPr>
      </p:pic>
      <p:pic>
        <p:nvPicPr>
          <p:cNvPr id="4" name="Kuva 2">
            <a:extLst>
              <a:ext uri="{FF2B5EF4-FFF2-40B4-BE49-F238E27FC236}">
                <a16:creationId xmlns:a16="http://schemas.microsoft.com/office/drawing/2014/main" id="{4355E39F-9382-016D-746D-35FE0E25D87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5209" y="5605227"/>
            <a:ext cx="970858" cy="864114"/>
          </a:xfrm>
          <a:prstGeom prst="rect">
            <a:avLst/>
          </a:prstGeom>
        </p:spPr>
      </p:pic>
      <p:cxnSp>
        <p:nvCxnSpPr>
          <p:cNvPr id="6" name="Suora yhdysviiva 17">
            <a:extLst>
              <a:ext uri="{FF2B5EF4-FFF2-40B4-BE49-F238E27FC236}">
                <a16:creationId xmlns:a16="http://schemas.microsoft.com/office/drawing/2014/main" id="{63F59507-128A-EDB6-3F20-F9CF04B12CC4}"/>
              </a:ext>
            </a:extLst>
          </p:cNvPr>
          <p:cNvCxnSpPr>
            <a:cxnSpLocks/>
          </p:cNvCxnSpPr>
          <p:nvPr userDrawn="1"/>
        </p:nvCxnSpPr>
        <p:spPr>
          <a:xfrm>
            <a:off x="0" y="6018114"/>
            <a:ext cx="1054905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F45BEE89-1644-4DD3-F306-3708E752EB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5655" y="6219825"/>
            <a:ext cx="1205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1"/>
                </a:solidFill>
                <a:latin typeface="Courier" pitchFamily="2" charset="0"/>
              </a:defRPr>
            </a:lvl1pPr>
          </a:lstStyle>
          <a:p>
            <a:fld id="{D318B825-5B4C-4517-AAE4-A753F6A95F65}" type="datetime1">
              <a:rPr lang="fi-FI" smtClean="0"/>
              <a:pPr/>
              <a:t>16.3.2026</a:t>
            </a:fld>
            <a:endParaRPr lang="fi-FI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101DBE7F-A766-7182-DC1D-BE58D568E3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27780" y="6219825"/>
            <a:ext cx="1924755" cy="365125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lstStyle>
            <a:lvl1pPr algn="ctr">
              <a:defRPr sz="1000" baseline="0">
                <a:solidFill>
                  <a:schemeClr val="tx1"/>
                </a:solidFill>
                <a:latin typeface="Courier"/>
              </a:defRPr>
            </a:lvl1pPr>
          </a:lstStyle>
          <a:p>
            <a:fld id="{AA58E895-86FF-C743-B79D-C575D218C0B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Otsikko 1">
            <a:extLst>
              <a:ext uri="{FF2B5EF4-FFF2-40B4-BE49-F238E27FC236}">
                <a16:creationId xmlns:a16="http://schemas.microsoft.com/office/drawing/2014/main" id="{B4713600-A19F-CFEE-D7B7-A885ACB042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3423" y="3048820"/>
            <a:ext cx="7437521" cy="2451436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fi-FI" dirty="0"/>
              <a:t>Yhteyshenkilö</a:t>
            </a:r>
            <a:br>
              <a:rPr lang="fi-FI" dirty="0"/>
            </a:br>
            <a:r>
              <a:rPr lang="fi-FI" dirty="0"/>
              <a:t>Yhteystiedot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BCF25D3D-CF90-9714-2741-EE57603FEA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2423" y="458788"/>
            <a:ext cx="3192463" cy="2125662"/>
          </a:xfrm>
          <a:prstGeom prst="round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FI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79923F2-B655-102F-F582-0284D3830643}"/>
              </a:ext>
            </a:extLst>
          </p:cNvPr>
          <p:cNvSpPr txBox="1"/>
          <p:nvPr userDrawn="1"/>
        </p:nvSpPr>
        <p:spPr>
          <a:xfrm>
            <a:off x="8722432" y="605463"/>
            <a:ext cx="339436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@Suomen Tekstiili &amp; Muoti ry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D863E35-A14D-2FE3-1FBC-251D8F9A557B}"/>
              </a:ext>
            </a:extLst>
          </p:cNvPr>
          <p:cNvSpPr txBox="1"/>
          <p:nvPr userDrawn="1"/>
        </p:nvSpPr>
        <p:spPr>
          <a:xfrm>
            <a:off x="8722432" y="1592749"/>
            <a:ext cx="339436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</a:t>
            </a:r>
            <a:r>
              <a:rPr lang="fi-FI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TekstiiliMuoti</a:t>
            </a:r>
            <a:endParaRPr lang="fi-FI" sz="12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F69407F-78F1-2C92-0485-553ADD9A2D9D}"/>
              </a:ext>
            </a:extLst>
          </p:cNvPr>
          <p:cNvSpPr txBox="1"/>
          <p:nvPr userDrawn="1"/>
        </p:nvSpPr>
        <p:spPr>
          <a:xfrm>
            <a:off x="8722432" y="2089015"/>
            <a:ext cx="339436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</a:t>
            </a:r>
            <a:r>
              <a:rPr lang="fi-FI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suomentekstiilijamuoti</a:t>
            </a:r>
            <a:endParaRPr lang="fi-FI" sz="12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1" name="Picture 40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A26B5E5-46EE-1BC1-141C-A31D3F577885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7262" y="1590562"/>
            <a:ext cx="270283" cy="252985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8199F037-65AE-50FD-6A77-CA4F05455520}"/>
              </a:ext>
            </a:extLst>
          </p:cNvPr>
          <p:cNvSpPr txBox="1"/>
          <p:nvPr userDrawn="1"/>
        </p:nvSpPr>
        <p:spPr>
          <a:xfrm>
            <a:off x="8722433" y="1101729"/>
            <a:ext cx="339436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@Suomen Tekstiili &amp; Muoti ry</a:t>
            </a:r>
          </a:p>
        </p:txBody>
      </p:sp>
    </p:spTree>
    <p:extLst>
      <p:ext uri="{BB962C8B-B14F-4D97-AF65-F5344CB8AC3E}">
        <p14:creationId xmlns:p14="http://schemas.microsoft.com/office/powerpoint/2010/main" val="8051751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kos_ilman_kuvaa_violetti">
    <p:bg>
      <p:bgPr>
        <a:solidFill>
          <a:srgbClr val="E8E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082FA3FF-3B43-1343-6A32-16FAE0882B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8279" y="6360136"/>
            <a:ext cx="1205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1"/>
                </a:solidFill>
                <a:latin typeface="Courier" pitchFamily="2" charset="0"/>
              </a:defRPr>
            </a:lvl1pPr>
          </a:lstStyle>
          <a:p>
            <a:fld id="{363E561F-CF78-4466-A4AE-C6A9B781979E}" type="datetime1">
              <a:rPr lang="fi-FI" smtClean="0"/>
              <a:t>16.3.2026</a:t>
            </a:fld>
            <a:endParaRPr lang="fi-FI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A0B1C5D2-6819-B9F2-D6F2-841F3EB5046E}"/>
              </a:ext>
            </a:extLst>
          </p:cNvPr>
          <p:cNvSpPr txBox="1">
            <a:spLocks/>
          </p:cNvSpPr>
          <p:nvPr userDrawn="1"/>
        </p:nvSpPr>
        <p:spPr>
          <a:xfrm>
            <a:off x="1730404" y="6360136"/>
            <a:ext cx="1924755" cy="365125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lstStyle>
            <a:defPPr>
              <a:defRPr lang="fi-FI"/>
            </a:defPPr>
            <a:lvl1pPr marL="0" algn="ctr" defTabSz="914400" rtl="0" eaLnBrk="1" latinLnBrk="0" hangingPunct="1">
              <a:defRPr sz="1000" kern="1200" baseline="0">
                <a:solidFill>
                  <a:schemeClr val="tx1"/>
                </a:solidFill>
                <a:latin typeface="Courier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A58E895-86FF-C743-B79D-C575D218C0BE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A8E9D7F-3F98-DC45-B65F-D2102C80D3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768" t="52095"/>
          <a:stretch/>
        </p:blipFill>
        <p:spPr>
          <a:xfrm>
            <a:off x="-8313" y="-16625"/>
            <a:ext cx="6096000" cy="6882938"/>
          </a:xfrm>
          <a:prstGeom prst="rect">
            <a:avLst/>
          </a:prstGeom>
        </p:spPr>
      </p:pic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532B2508-9955-5A2E-467C-5B3ACC6E405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8279" y="448890"/>
            <a:ext cx="11351644" cy="536170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>
                <a:latin typeface="+mj-lt"/>
                <a:cs typeface="Courier New" panose="02070309020205020404" pitchFamily="49" charset="0"/>
              </a:defRPr>
            </a:lvl1pPr>
            <a:lvl2pPr>
              <a:defRPr sz="2400">
                <a:latin typeface="Courier New" panose="02070309020205020404" pitchFamily="49" charset="0"/>
                <a:cs typeface="Courier New" panose="02070309020205020404" pitchFamily="49" charset="0"/>
              </a:defRPr>
            </a:lvl2pPr>
            <a:lvl3pPr>
              <a:defRPr sz="2400">
                <a:latin typeface="Courier New" panose="02070309020205020404" pitchFamily="49" charset="0"/>
                <a:cs typeface="Courier New" panose="02070309020205020404" pitchFamily="49" charset="0"/>
              </a:defRPr>
            </a:lvl3pPr>
            <a:lvl4pPr>
              <a:defRPr sz="2400">
                <a:latin typeface="Courier New" panose="02070309020205020404" pitchFamily="49" charset="0"/>
                <a:cs typeface="Courier New" panose="02070309020205020404" pitchFamily="49" charset="0"/>
              </a:defRPr>
            </a:lvl4pPr>
            <a:lvl5pPr>
              <a:defRPr sz="2400">
                <a:latin typeface="Courier New" panose="02070309020205020404" pitchFamily="49" charset="0"/>
                <a:cs typeface="Courier New" panose="02070309020205020404" pitchFamily="49" charset="0"/>
              </a:defRPr>
            </a:lvl5pPr>
          </a:lstStyle>
          <a:p>
            <a:pPr lvl="0"/>
            <a:r>
              <a:rPr lang="fi-FI" dirty="0"/>
              <a:t>Tähän keskelle ytimekäs nosto.</a:t>
            </a:r>
          </a:p>
        </p:txBody>
      </p:sp>
      <p:cxnSp>
        <p:nvCxnSpPr>
          <p:cNvPr id="10" name="Suora yhdysviiva 17">
            <a:extLst>
              <a:ext uri="{FF2B5EF4-FFF2-40B4-BE49-F238E27FC236}">
                <a16:creationId xmlns:a16="http://schemas.microsoft.com/office/drawing/2014/main" id="{22E880AA-EDF2-F46B-BD24-B35CCCFC1A8E}"/>
              </a:ext>
            </a:extLst>
          </p:cNvPr>
          <p:cNvCxnSpPr>
            <a:cxnSpLocks/>
          </p:cNvCxnSpPr>
          <p:nvPr userDrawn="1"/>
        </p:nvCxnSpPr>
        <p:spPr>
          <a:xfrm>
            <a:off x="0" y="6022781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8457020C-CF3C-705E-C78B-1B108E6A6882}"/>
              </a:ext>
            </a:extLst>
          </p:cNvPr>
          <p:cNvSpPr txBox="1">
            <a:spLocks/>
          </p:cNvSpPr>
          <p:nvPr userDrawn="1"/>
        </p:nvSpPr>
        <p:spPr>
          <a:xfrm>
            <a:off x="235655" y="6219825"/>
            <a:ext cx="1205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000" kern="1200" baseline="0">
                <a:solidFill>
                  <a:schemeClr val="tx1"/>
                </a:solidFill>
                <a:latin typeface="Courier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18B825-5B4C-4517-AAE4-A753F6A95F65}" type="datetime1">
              <a:rPr lang="fi-FI" smtClean="0"/>
              <a:pPr/>
              <a:t>16.3.2026</a:t>
            </a:fld>
            <a:endParaRPr lang="fi-FI"/>
          </a:p>
        </p:txBody>
      </p:sp>
      <p:sp>
        <p:nvSpPr>
          <p:cNvPr id="12" name="Dian numeron paikkamerkki 5">
            <a:extLst>
              <a:ext uri="{FF2B5EF4-FFF2-40B4-BE49-F238E27FC236}">
                <a16:creationId xmlns:a16="http://schemas.microsoft.com/office/drawing/2014/main" id="{596619A0-A409-D64E-19CF-B2C2013A25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27780" y="6219825"/>
            <a:ext cx="1924755" cy="365125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lstStyle>
            <a:lvl1pPr algn="ctr">
              <a:defRPr sz="1000" baseline="0">
                <a:solidFill>
                  <a:schemeClr val="tx1"/>
                </a:solidFill>
                <a:latin typeface="Courier"/>
              </a:defRPr>
            </a:lvl1pPr>
          </a:lstStyle>
          <a:p>
            <a:fld id="{AA58E895-86FF-C743-B79D-C575D218C0B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883334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skos_ilman_kuvaa_vihreä">
    <p:bg>
      <p:bgPr>
        <a:solidFill>
          <a:srgbClr val="E8E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and black logo&#10;&#10;Description automatically generated">
            <a:extLst>
              <a:ext uri="{FF2B5EF4-FFF2-40B4-BE49-F238E27FC236}">
                <a16:creationId xmlns:a16="http://schemas.microsoft.com/office/drawing/2014/main" id="{5EB434D2-4507-1BC9-3B0B-ACAC87C32D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6691" cy="6857999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FA17E97-DA2B-0355-FB18-060F78FB197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17523" y="585068"/>
            <a:ext cx="11351644" cy="536170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800">
                <a:latin typeface="+mj-lt"/>
                <a:cs typeface="Courier New" panose="02070309020205020404" pitchFamily="49" charset="0"/>
              </a:defRPr>
            </a:lvl1pPr>
            <a:lvl2pPr>
              <a:defRPr sz="2400">
                <a:latin typeface="Courier New" panose="02070309020205020404" pitchFamily="49" charset="0"/>
                <a:cs typeface="Courier New" panose="02070309020205020404" pitchFamily="49" charset="0"/>
              </a:defRPr>
            </a:lvl2pPr>
            <a:lvl3pPr>
              <a:defRPr sz="2400">
                <a:latin typeface="Courier New" panose="02070309020205020404" pitchFamily="49" charset="0"/>
                <a:cs typeface="Courier New" panose="02070309020205020404" pitchFamily="49" charset="0"/>
              </a:defRPr>
            </a:lvl3pPr>
            <a:lvl4pPr>
              <a:defRPr sz="2400">
                <a:latin typeface="Courier New" panose="02070309020205020404" pitchFamily="49" charset="0"/>
                <a:cs typeface="Courier New" panose="02070309020205020404" pitchFamily="49" charset="0"/>
              </a:defRPr>
            </a:lvl4pPr>
            <a:lvl5pPr>
              <a:defRPr sz="2400">
                <a:latin typeface="Courier New" panose="02070309020205020404" pitchFamily="49" charset="0"/>
                <a:cs typeface="Courier New" panose="02070309020205020404" pitchFamily="49" charset="0"/>
              </a:defRPr>
            </a:lvl5pPr>
          </a:lstStyle>
          <a:p>
            <a:pPr lvl="0"/>
            <a:r>
              <a:rPr lang="fi-FI" dirty="0"/>
              <a:t>Tähän keskelle ytimekäs nosto.</a:t>
            </a:r>
          </a:p>
        </p:txBody>
      </p:sp>
      <p:cxnSp>
        <p:nvCxnSpPr>
          <p:cNvPr id="9" name="Suora yhdysviiva 17">
            <a:extLst>
              <a:ext uri="{FF2B5EF4-FFF2-40B4-BE49-F238E27FC236}">
                <a16:creationId xmlns:a16="http://schemas.microsoft.com/office/drawing/2014/main" id="{BDD828E0-7C75-8EBF-F901-D86174849090}"/>
              </a:ext>
            </a:extLst>
          </p:cNvPr>
          <p:cNvCxnSpPr>
            <a:cxnSpLocks/>
          </p:cNvCxnSpPr>
          <p:nvPr userDrawn="1"/>
        </p:nvCxnSpPr>
        <p:spPr>
          <a:xfrm>
            <a:off x="0" y="6022781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D600B5B7-99D0-6866-9D68-E14BC8CA7848}"/>
              </a:ext>
            </a:extLst>
          </p:cNvPr>
          <p:cNvSpPr txBox="1">
            <a:spLocks/>
          </p:cNvSpPr>
          <p:nvPr userDrawn="1"/>
        </p:nvSpPr>
        <p:spPr>
          <a:xfrm>
            <a:off x="235655" y="6219825"/>
            <a:ext cx="1205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000" kern="1200" baseline="0">
                <a:solidFill>
                  <a:schemeClr val="tx1"/>
                </a:solidFill>
                <a:latin typeface="Courier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18B825-5B4C-4517-AAE4-A753F6A95F65}" type="datetime1">
              <a:rPr lang="fi-FI" smtClean="0"/>
              <a:pPr/>
              <a:t>16.3.2026</a:t>
            </a:fld>
            <a:endParaRPr lang="fi-FI"/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C86D1EF8-CA86-596C-3945-49041022D7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27780" y="6219825"/>
            <a:ext cx="1924755" cy="365125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lstStyle>
            <a:lvl1pPr algn="ctr">
              <a:defRPr sz="1000" baseline="0">
                <a:solidFill>
                  <a:schemeClr val="tx1"/>
                </a:solidFill>
                <a:latin typeface="Courier"/>
              </a:defRPr>
            </a:lvl1pPr>
          </a:lstStyle>
          <a:p>
            <a:fld id="{AA58E895-86FF-C743-B79D-C575D218C0B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536993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Välikansi">
    <p:bg>
      <p:bgPr>
        <a:solidFill>
          <a:srgbClr val="E0E0E0">
            <a:alpha val="4021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598AA34E-63C9-D6EF-4032-726FCFA640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1945670" y="-499430"/>
            <a:ext cx="9028333" cy="7411844"/>
          </a:xfrm>
          <a:prstGeom prst="rect">
            <a:avLst/>
          </a:prstGeom>
        </p:spPr>
      </p:pic>
      <p:sp>
        <p:nvSpPr>
          <p:cNvPr id="4" name="Tekstin paikkamerkki 5">
            <a:extLst>
              <a:ext uri="{FF2B5EF4-FFF2-40B4-BE49-F238E27FC236}">
                <a16:creationId xmlns:a16="http://schemas.microsoft.com/office/drawing/2014/main" id="{075A5686-11C2-B9B6-59E7-3AAEF7AEED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13701" y="2198060"/>
            <a:ext cx="5871846" cy="189082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3600">
                <a:solidFill>
                  <a:srgbClr val="1D24CF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Muokkaa otsikkoa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BC0FC23B-0A50-CDA2-1E8F-30A35E844B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-311273" y="637704"/>
            <a:ext cx="5428020" cy="5011536"/>
          </a:xfrm>
        </p:spPr>
        <p:txBody>
          <a:bodyPr anchor="ctr">
            <a:noAutofit/>
          </a:bodyPr>
          <a:lstStyle>
            <a:lvl1pPr marL="0" indent="0" algn="ctr">
              <a:buNone/>
              <a:defRPr sz="25000" b="1" i="0" spc="-2000" baseline="0">
                <a:solidFill>
                  <a:srgbClr val="1D24CF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1</a:t>
            </a:r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F6C6CB59-0846-D341-A5D3-51E4DE428C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5655" y="6219825"/>
            <a:ext cx="1205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1"/>
                </a:solidFill>
                <a:latin typeface="Courier" pitchFamily="2" charset="0"/>
              </a:defRPr>
            </a:lvl1pPr>
          </a:lstStyle>
          <a:p>
            <a:fld id="{D318B825-5B4C-4517-AAE4-A753F6A95F65}" type="datetime1">
              <a:rPr lang="fi-FI" smtClean="0"/>
              <a:t>16.3.2026</a:t>
            </a:fld>
            <a:endParaRPr lang="fi-FI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65436E28-8524-885E-9F0F-34FB8753BE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27780" y="6219825"/>
            <a:ext cx="1924755" cy="365125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lstStyle>
            <a:lvl1pPr algn="ctr">
              <a:defRPr sz="1000" baseline="0">
                <a:solidFill>
                  <a:schemeClr val="tx1"/>
                </a:solidFill>
                <a:latin typeface="Courier"/>
              </a:defRPr>
            </a:lvl1pPr>
          </a:lstStyle>
          <a:p>
            <a:fld id="{AA58E895-86FF-C743-B79D-C575D218C0BE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7" name="Suora yhdysviiva 17">
            <a:extLst>
              <a:ext uri="{FF2B5EF4-FFF2-40B4-BE49-F238E27FC236}">
                <a16:creationId xmlns:a16="http://schemas.microsoft.com/office/drawing/2014/main" id="{E6BA7527-0399-311B-34EC-2ABFF614017E}"/>
              </a:ext>
            </a:extLst>
          </p:cNvPr>
          <p:cNvCxnSpPr>
            <a:cxnSpLocks/>
          </p:cNvCxnSpPr>
          <p:nvPr userDrawn="1"/>
        </p:nvCxnSpPr>
        <p:spPr>
          <a:xfrm flipV="1">
            <a:off x="5116750" y="-1"/>
            <a:ext cx="0" cy="6858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1" name="Kuva 6">
            <a:extLst>
              <a:ext uri="{FF2B5EF4-FFF2-40B4-BE49-F238E27FC236}">
                <a16:creationId xmlns:a16="http://schemas.microsoft.com/office/drawing/2014/main" id="{55024500-8ECA-2AD8-E900-C3B13DF9E9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2802" y="6232946"/>
            <a:ext cx="410230" cy="365126"/>
          </a:xfrm>
          <a:prstGeom prst="rect">
            <a:avLst/>
          </a:prstGeom>
        </p:spPr>
      </p:pic>
      <p:cxnSp>
        <p:nvCxnSpPr>
          <p:cNvPr id="23" name="Suora yhdysviiva 17">
            <a:extLst>
              <a:ext uri="{FF2B5EF4-FFF2-40B4-BE49-F238E27FC236}">
                <a16:creationId xmlns:a16="http://schemas.microsoft.com/office/drawing/2014/main" id="{ADA9A903-86F0-6F47-69F8-B04E71C61C81}"/>
              </a:ext>
            </a:extLst>
          </p:cNvPr>
          <p:cNvCxnSpPr>
            <a:cxnSpLocks/>
          </p:cNvCxnSpPr>
          <p:nvPr userDrawn="1"/>
        </p:nvCxnSpPr>
        <p:spPr>
          <a:xfrm>
            <a:off x="0" y="6022781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75947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askos_ilman_kuvaa_vihreä">
    <p:bg>
      <p:bgPr>
        <a:solidFill>
          <a:srgbClr val="FF93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and black logo&#10;&#10;Description automatically generated">
            <a:extLst>
              <a:ext uri="{FF2B5EF4-FFF2-40B4-BE49-F238E27FC236}">
                <a16:creationId xmlns:a16="http://schemas.microsoft.com/office/drawing/2014/main" id="{5EB434D2-4507-1BC9-3B0B-ACAC87C32D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6691" cy="6857999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FA17E97-DA2B-0355-FB18-060F78FB197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17523" y="585068"/>
            <a:ext cx="11351644" cy="536170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800">
                <a:latin typeface="+mj-lt"/>
                <a:cs typeface="Courier New" panose="02070309020205020404" pitchFamily="49" charset="0"/>
              </a:defRPr>
            </a:lvl1pPr>
            <a:lvl2pPr>
              <a:defRPr sz="2400">
                <a:latin typeface="Courier New" panose="02070309020205020404" pitchFamily="49" charset="0"/>
                <a:cs typeface="Courier New" panose="02070309020205020404" pitchFamily="49" charset="0"/>
              </a:defRPr>
            </a:lvl2pPr>
            <a:lvl3pPr>
              <a:defRPr sz="2400">
                <a:latin typeface="Courier New" panose="02070309020205020404" pitchFamily="49" charset="0"/>
                <a:cs typeface="Courier New" panose="02070309020205020404" pitchFamily="49" charset="0"/>
              </a:defRPr>
            </a:lvl3pPr>
            <a:lvl4pPr>
              <a:defRPr sz="2400">
                <a:latin typeface="Courier New" panose="02070309020205020404" pitchFamily="49" charset="0"/>
                <a:cs typeface="Courier New" panose="02070309020205020404" pitchFamily="49" charset="0"/>
              </a:defRPr>
            </a:lvl4pPr>
            <a:lvl5pPr>
              <a:defRPr sz="2400">
                <a:latin typeface="Courier New" panose="02070309020205020404" pitchFamily="49" charset="0"/>
                <a:cs typeface="Courier New" panose="02070309020205020404" pitchFamily="49" charset="0"/>
              </a:defRPr>
            </a:lvl5pPr>
          </a:lstStyle>
          <a:p>
            <a:pPr lvl="0"/>
            <a:r>
              <a:rPr lang="fi-FI" dirty="0"/>
              <a:t>Tähän keskelle ytimekäs nosto.</a:t>
            </a:r>
          </a:p>
        </p:txBody>
      </p:sp>
      <p:cxnSp>
        <p:nvCxnSpPr>
          <p:cNvPr id="9" name="Suora yhdysviiva 17">
            <a:extLst>
              <a:ext uri="{FF2B5EF4-FFF2-40B4-BE49-F238E27FC236}">
                <a16:creationId xmlns:a16="http://schemas.microsoft.com/office/drawing/2014/main" id="{BDD828E0-7C75-8EBF-F901-D86174849090}"/>
              </a:ext>
            </a:extLst>
          </p:cNvPr>
          <p:cNvCxnSpPr>
            <a:cxnSpLocks/>
          </p:cNvCxnSpPr>
          <p:nvPr userDrawn="1"/>
        </p:nvCxnSpPr>
        <p:spPr>
          <a:xfrm>
            <a:off x="0" y="6022781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D600B5B7-99D0-6866-9D68-E14BC8CA7848}"/>
              </a:ext>
            </a:extLst>
          </p:cNvPr>
          <p:cNvSpPr txBox="1">
            <a:spLocks/>
          </p:cNvSpPr>
          <p:nvPr userDrawn="1"/>
        </p:nvSpPr>
        <p:spPr>
          <a:xfrm>
            <a:off x="235655" y="6219825"/>
            <a:ext cx="1205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000" kern="1200" baseline="0">
                <a:solidFill>
                  <a:schemeClr val="tx1"/>
                </a:solidFill>
                <a:latin typeface="Courier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18B825-5B4C-4517-AAE4-A753F6A95F65}" type="datetime1">
              <a:rPr lang="fi-FI" smtClean="0"/>
              <a:pPr/>
              <a:t>16.3.2026</a:t>
            </a:fld>
            <a:endParaRPr lang="fi-FI"/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C86D1EF8-CA86-596C-3945-49041022D7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27780" y="6219825"/>
            <a:ext cx="1924755" cy="365125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lstStyle>
            <a:lvl1pPr algn="ctr">
              <a:defRPr sz="1000" baseline="0">
                <a:solidFill>
                  <a:schemeClr val="tx1"/>
                </a:solidFill>
                <a:latin typeface="Courier"/>
              </a:defRPr>
            </a:lvl1pPr>
          </a:lstStyle>
          <a:p>
            <a:fld id="{AA58E895-86FF-C743-B79D-C575D218C0B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729614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skos_ilman_kuvaa_vihreä">
    <p:bg>
      <p:bgPr>
        <a:solidFill>
          <a:srgbClr val="1D24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and black logo&#10;&#10;Description automatically generated">
            <a:extLst>
              <a:ext uri="{FF2B5EF4-FFF2-40B4-BE49-F238E27FC236}">
                <a16:creationId xmlns:a16="http://schemas.microsoft.com/office/drawing/2014/main" id="{4ED1CCC1-44DE-F8C1-2FF6-6B3681F87A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987"/>
            <a:ext cx="12192000" cy="6860987"/>
          </a:xfrm>
          <a:prstGeom prst="rect">
            <a:avLst/>
          </a:prstGeom>
        </p:spPr>
      </p:pic>
      <p:cxnSp>
        <p:nvCxnSpPr>
          <p:cNvPr id="9" name="Suora yhdysviiva 17">
            <a:extLst>
              <a:ext uri="{FF2B5EF4-FFF2-40B4-BE49-F238E27FC236}">
                <a16:creationId xmlns:a16="http://schemas.microsoft.com/office/drawing/2014/main" id="{BDD828E0-7C75-8EBF-F901-D86174849090}"/>
              </a:ext>
            </a:extLst>
          </p:cNvPr>
          <p:cNvCxnSpPr>
            <a:cxnSpLocks/>
          </p:cNvCxnSpPr>
          <p:nvPr userDrawn="1"/>
        </p:nvCxnSpPr>
        <p:spPr>
          <a:xfrm>
            <a:off x="0" y="6022781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D600B5B7-99D0-6866-9D68-E14BC8CA7848}"/>
              </a:ext>
            </a:extLst>
          </p:cNvPr>
          <p:cNvSpPr txBox="1">
            <a:spLocks/>
          </p:cNvSpPr>
          <p:nvPr userDrawn="1"/>
        </p:nvSpPr>
        <p:spPr>
          <a:xfrm>
            <a:off x="235655" y="6219825"/>
            <a:ext cx="1205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000" kern="1200" baseline="0">
                <a:solidFill>
                  <a:schemeClr val="tx1"/>
                </a:solidFill>
                <a:latin typeface="Courier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18B825-5B4C-4517-AAE4-A753F6A95F65}" type="datetime1">
              <a:rPr lang="fi-FI" smtClean="0"/>
              <a:pPr/>
              <a:t>16.3.2026</a:t>
            </a:fld>
            <a:endParaRPr lang="fi-FI"/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C86D1EF8-CA86-596C-3945-49041022D7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27780" y="6219825"/>
            <a:ext cx="1924755" cy="365125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lstStyle>
            <a:lvl1pPr algn="ctr">
              <a:defRPr sz="1000" baseline="0">
                <a:solidFill>
                  <a:schemeClr val="tx1"/>
                </a:solidFill>
                <a:latin typeface="Courier"/>
              </a:defRPr>
            </a:lvl1pPr>
          </a:lstStyle>
          <a:p>
            <a:fld id="{AA58E895-86FF-C743-B79D-C575D218C0B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FA17E97-DA2B-0355-FB18-060F78FB197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20178" y="585067"/>
            <a:ext cx="11351644" cy="536170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800">
                <a:latin typeface="+mj-lt"/>
                <a:cs typeface="Courier New" panose="02070309020205020404" pitchFamily="49" charset="0"/>
              </a:defRPr>
            </a:lvl1pPr>
            <a:lvl2pPr>
              <a:defRPr sz="2400">
                <a:latin typeface="Courier New" panose="02070309020205020404" pitchFamily="49" charset="0"/>
                <a:cs typeface="Courier New" panose="02070309020205020404" pitchFamily="49" charset="0"/>
              </a:defRPr>
            </a:lvl2pPr>
            <a:lvl3pPr>
              <a:defRPr sz="2400">
                <a:latin typeface="Courier New" panose="02070309020205020404" pitchFamily="49" charset="0"/>
                <a:cs typeface="Courier New" panose="02070309020205020404" pitchFamily="49" charset="0"/>
              </a:defRPr>
            </a:lvl3pPr>
            <a:lvl4pPr>
              <a:defRPr sz="2400">
                <a:latin typeface="Courier New" panose="02070309020205020404" pitchFamily="49" charset="0"/>
                <a:cs typeface="Courier New" panose="02070309020205020404" pitchFamily="49" charset="0"/>
              </a:defRPr>
            </a:lvl4pPr>
            <a:lvl5pPr>
              <a:defRPr sz="2400">
                <a:latin typeface="Courier New" panose="02070309020205020404" pitchFamily="49" charset="0"/>
                <a:cs typeface="Courier New" panose="02070309020205020404" pitchFamily="49" charset="0"/>
              </a:defRPr>
            </a:lvl5pPr>
          </a:lstStyle>
          <a:p>
            <a:pPr lvl="0"/>
            <a:r>
              <a:rPr lang="fi-FI" dirty="0"/>
              <a:t>Tähän keskelle ytimekäs nosto.</a:t>
            </a:r>
          </a:p>
        </p:txBody>
      </p:sp>
    </p:spTree>
    <p:extLst>
      <p:ext uri="{BB962C8B-B14F-4D97-AF65-F5344CB8AC3E}">
        <p14:creationId xmlns:p14="http://schemas.microsoft.com/office/powerpoint/2010/main" val="42246841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askos_ilman_kuvaa_vihreä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white and black logo&#10;&#10;Description automatically generated">
            <a:extLst>
              <a:ext uri="{FF2B5EF4-FFF2-40B4-BE49-F238E27FC236}">
                <a16:creationId xmlns:a16="http://schemas.microsoft.com/office/drawing/2014/main" id="{FB5343EC-C2D4-E64F-5F7A-184B34C7A8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8" y="6"/>
            <a:ext cx="12186682" cy="6857994"/>
          </a:xfrm>
          <a:prstGeom prst="rect">
            <a:avLst/>
          </a:prstGeom>
        </p:spPr>
      </p:pic>
      <p:cxnSp>
        <p:nvCxnSpPr>
          <p:cNvPr id="9" name="Suora yhdysviiva 17">
            <a:extLst>
              <a:ext uri="{FF2B5EF4-FFF2-40B4-BE49-F238E27FC236}">
                <a16:creationId xmlns:a16="http://schemas.microsoft.com/office/drawing/2014/main" id="{BDD828E0-7C75-8EBF-F901-D86174849090}"/>
              </a:ext>
            </a:extLst>
          </p:cNvPr>
          <p:cNvCxnSpPr>
            <a:cxnSpLocks/>
          </p:cNvCxnSpPr>
          <p:nvPr userDrawn="1"/>
        </p:nvCxnSpPr>
        <p:spPr>
          <a:xfrm>
            <a:off x="0" y="6022781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D600B5B7-99D0-6866-9D68-E14BC8CA7848}"/>
              </a:ext>
            </a:extLst>
          </p:cNvPr>
          <p:cNvSpPr txBox="1">
            <a:spLocks/>
          </p:cNvSpPr>
          <p:nvPr userDrawn="1"/>
        </p:nvSpPr>
        <p:spPr>
          <a:xfrm>
            <a:off x="235655" y="6219825"/>
            <a:ext cx="1205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000" kern="1200" baseline="0">
                <a:solidFill>
                  <a:schemeClr val="tx1"/>
                </a:solidFill>
                <a:latin typeface="Courier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18B825-5B4C-4517-AAE4-A753F6A95F65}" type="datetime1">
              <a:rPr lang="fi-FI" smtClean="0"/>
              <a:pPr/>
              <a:t>16.3.2026</a:t>
            </a:fld>
            <a:endParaRPr lang="fi-FI"/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C86D1EF8-CA86-596C-3945-49041022D7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27780" y="6219825"/>
            <a:ext cx="1924755" cy="365125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lstStyle>
            <a:lvl1pPr algn="ctr">
              <a:defRPr sz="1000" baseline="0">
                <a:solidFill>
                  <a:schemeClr val="tx1"/>
                </a:solidFill>
                <a:latin typeface="Courier"/>
              </a:defRPr>
            </a:lvl1pPr>
          </a:lstStyle>
          <a:p>
            <a:fld id="{AA58E895-86FF-C743-B79D-C575D218C0B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FA17E97-DA2B-0355-FB18-060F78FB197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20178" y="585067"/>
            <a:ext cx="11351644" cy="536170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800">
                <a:latin typeface="+mj-lt"/>
                <a:cs typeface="Courier New" panose="02070309020205020404" pitchFamily="49" charset="0"/>
              </a:defRPr>
            </a:lvl1pPr>
            <a:lvl2pPr>
              <a:defRPr sz="2400">
                <a:latin typeface="Courier New" panose="02070309020205020404" pitchFamily="49" charset="0"/>
                <a:cs typeface="Courier New" panose="02070309020205020404" pitchFamily="49" charset="0"/>
              </a:defRPr>
            </a:lvl2pPr>
            <a:lvl3pPr>
              <a:defRPr sz="2400">
                <a:latin typeface="Courier New" panose="02070309020205020404" pitchFamily="49" charset="0"/>
                <a:cs typeface="Courier New" panose="02070309020205020404" pitchFamily="49" charset="0"/>
              </a:defRPr>
            </a:lvl3pPr>
            <a:lvl4pPr>
              <a:defRPr sz="2400">
                <a:latin typeface="Courier New" panose="02070309020205020404" pitchFamily="49" charset="0"/>
                <a:cs typeface="Courier New" panose="02070309020205020404" pitchFamily="49" charset="0"/>
              </a:defRPr>
            </a:lvl4pPr>
            <a:lvl5pPr>
              <a:defRPr sz="2400">
                <a:latin typeface="Courier New" panose="02070309020205020404" pitchFamily="49" charset="0"/>
                <a:cs typeface="Courier New" panose="02070309020205020404" pitchFamily="49" charset="0"/>
              </a:defRPr>
            </a:lvl5pPr>
          </a:lstStyle>
          <a:p>
            <a:pPr lvl="0"/>
            <a:r>
              <a:rPr lang="fi-FI" dirty="0"/>
              <a:t>Tähän keskelle ytimekäs nosto.</a:t>
            </a:r>
          </a:p>
        </p:txBody>
      </p:sp>
    </p:spTree>
    <p:extLst>
      <p:ext uri="{BB962C8B-B14F-4D97-AF65-F5344CB8AC3E}">
        <p14:creationId xmlns:p14="http://schemas.microsoft.com/office/powerpoint/2010/main" val="29238205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iito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8AA39286-2E8D-EC17-9C5C-CABD926703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654" t="22804" r="27734" b="38642"/>
          <a:stretch/>
        </p:blipFill>
        <p:spPr>
          <a:xfrm>
            <a:off x="-167342" y="-188259"/>
            <a:ext cx="12526684" cy="7046259"/>
          </a:xfrm>
          <a:prstGeom prst="rect">
            <a:avLst/>
          </a:prstGeom>
        </p:spPr>
      </p:pic>
      <p:sp>
        <p:nvSpPr>
          <p:cNvPr id="5" name="Otsikko 1">
            <a:extLst>
              <a:ext uri="{FF2B5EF4-FFF2-40B4-BE49-F238E27FC236}">
                <a16:creationId xmlns:a16="http://schemas.microsoft.com/office/drawing/2014/main" id="{43E96736-3082-979C-2F94-235054D968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46709" y="1852972"/>
            <a:ext cx="9354660" cy="2963795"/>
          </a:xfrm>
        </p:spPr>
        <p:txBody>
          <a:bodyPr anchor="ctr">
            <a:normAutofit/>
          </a:bodyPr>
          <a:lstStyle>
            <a:lvl1pPr algn="ctr">
              <a:defRPr sz="8000"/>
            </a:lvl1pPr>
          </a:lstStyle>
          <a:p>
            <a:r>
              <a:rPr lang="fi-FI" dirty="0"/>
              <a:t>Kirjoita tähän kiitos!</a:t>
            </a:r>
          </a:p>
        </p:txBody>
      </p:sp>
      <p:pic>
        <p:nvPicPr>
          <p:cNvPr id="4" name="Kuva 2">
            <a:extLst>
              <a:ext uri="{FF2B5EF4-FFF2-40B4-BE49-F238E27FC236}">
                <a16:creationId xmlns:a16="http://schemas.microsoft.com/office/drawing/2014/main" id="{BBA26DC8-E29B-93D0-CBAA-5A34FD0664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5209" y="5605227"/>
            <a:ext cx="970858" cy="864114"/>
          </a:xfrm>
          <a:prstGeom prst="rect">
            <a:avLst/>
          </a:prstGeom>
        </p:spPr>
      </p:pic>
      <p:cxnSp>
        <p:nvCxnSpPr>
          <p:cNvPr id="6" name="Suora yhdysviiva 17">
            <a:extLst>
              <a:ext uri="{FF2B5EF4-FFF2-40B4-BE49-F238E27FC236}">
                <a16:creationId xmlns:a16="http://schemas.microsoft.com/office/drawing/2014/main" id="{F20BFBAD-F0B8-A361-4AC4-E0A9F2F76ED2}"/>
              </a:ext>
            </a:extLst>
          </p:cNvPr>
          <p:cNvCxnSpPr>
            <a:cxnSpLocks/>
          </p:cNvCxnSpPr>
          <p:nvPr userDrawn="1"/>
        </p:nvCxnSpPr>
        <p:spPr>
          <a:xfrm>
            <a:off x="0" y="6018114"/>
            <a:ext cx="1027105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35978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56C625CE-1CB1-DFD1-EBC3-EEB78E188F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82" b="13182"/>
          <a:stretch/>
        </p:blipFill>
        <p:spPr>
          <a:xfrm>
            <a:off x="427477" y="440578"/>
            <a:ext cx="4831200" cy="5346999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413257AD-A557-8306-A3CE-A13D65EB0DB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7478" y="440577"/>
            <a:ext cx="4842000" cy="5346000"/>
          </a:xfrm>
          <a:prstGeom prst="roundRect">
            <a:avLst/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>
              <a:defRPr lang="fi-FI" sz="20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fi-FI"/>
              <a:t>Vaihda kuva-&gt;</a:t>
            </a:r>
          </a:p>
        </p:txBody>
      </p:sp>
      <p:sp>
        <p:nvSpPr>
          <p:cNvPr id="4" name="Tekstin paikkamerkki 14">
            <a:extLst>
              <a:ext uri="{FF2B5EF4-FFF2-40B4-BE49-F238E27FC236}">
                <a16:creationId xmlns:a16="http://schemas.microsoft.com/office/drawing/2014/main" id="{7E3A5F99-5246-AEBB-745C-09C34674276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45174" y="1644318"/>
            <a:ext cx="5408547" cy="414225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</a:lstStyle>
          <a:p>
            <a:pPr lvl="0"/>
            <a:r>
              <a:rPr lang="fi-FI"/>
              <a:t>Lisää tekstiä napsauttamalla</a:t>
            </a:r>
          </a:p>
        </p:txBody>
      </p:sp>
      <p:sp>
        <p:nvSpPr>
          <p:cNvPr id="5" name="Tekstin paikkamerkki 6">
            <a:extLst>
              <a:ext uri="{FF2B5EF4-FFF2-40B4-BE49-F238E27FC236}">
                <a16:creationId xmlns:a16="http://schemas.microsoft.com/office/drawing/2014/main" id="{22BDF063-C71D-F9C8-52A5-99226FCCCA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55975" y="440577"/>
            <a:ext cx="5408547" cy="1059360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</a:lstStyle>
          <a:p>
            <a:pPr lvl="0"/>
            <a:r>
              <a:rPr lang="fi-FI"/>
              <a:t>Lisää otsikko napsauttamalla</a:t>
            </a:r>
          </a:p>
        </p:txBody>
      </p:sp>
      <p:sp>
        <p:nvSpPr>
          <p:cNvPr id="3" name="Päivämäärän paikkamerkki 3">
            <a:extLst>
              <a:ext uri="{FF2B5EF4-FFF2-40B4-BE49-F238E27FC236}">
                <a16:creationId xmlns:a16="http://schemas.microsoft.com/office/drawing/2014/main" id="{76FF2ED1-8E01-DF82-575F-30CC08124E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9638" y="6411470"/>
            <a:ext cx="1205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1"/>
                </a:solidFill>
                <a:latin typeface="Courier" pitchFamily="2" charset="0"/>
              </a:defRPr>
            </a:lvl1pPr>
          </a:lstStyle>
          <a:p>
            <a:fld id="{3A08A332-67BE-4B76-ADE9-D29141C715F4}" type="datetime1">
              <a:rPr lang="fi-FI" smtClean="0"/>
              <a:t>16.3.2026</a:t>
            </a:fld>
            <a:endParaRPr lang="fi-FI"/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0F013273-6882-682C-666C-B031CDE2F1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01341" y="6411611"/>
            <a:ext cx="560903" cy="365125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lstStyle>
            <a:lvl1pPr algn="ctr">
              <a:defRPr sz="1000" baseline="0">
                <a:solidFill>
                  <a:schemeClr val="tx1"/>
                </a:solidFill>
              </a:defRPr>
            </a:lvl1pPr>
          </a:lstStyle>
          <a:p>
            <a:fld id="{AA58E895-86FF-C743-B79D-C575D218C0B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24001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>
            <a:extLst>
              <a:ext uri="{FF2B5EF4-FFF2-40B4-BE49-F238E27FC236}">
                <a16:creationId xmlns:a16="http://schemas.microsoft.com/office/drawing/2014/main" id="{5565574E-7E8D-4334-9EA5-9DD1724A4F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8279" y="5980638"/>
            <a:ext cx="1205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1"/>
                </a:solidFill>
                <a:latin typeface="Courier" pitchFamily="2" charset="0"/>
              </a:defRPr>
            </a:lvl1pPr>
          </a:lstStyle>
          <a:p>
            <a:fld id="{B5E7B116-0DB7-4BAB-B94D-C7CFB533E975}" type="datetime1">
              <a:rPr lang="fi-FI" smtClean="0"/>
              <a:t>16.3.2026</a:t>
            </a:fld>
            <a:endParaRPr lang="fi-FI"/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720894C6-40D9-4BC1-8CFC-CC6E5068FA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30404" y="5980638"/>
            <a:ext cx="1924755" cy="365125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lstStyle>
            <a:lvl1pPr algn="ctr">
              <a:defRPr sz="1000" baseline="0">
                <a:solidFill>
                  <a:schemeClr val="tx1"/>
                </a:solidFill>
              </a:defRPr>
            </a:lvl1pPr>
          </a:lstStyle>
          <a:p>
            <a:fld id="{AA58E895-86FF-C743-B79D-C575D218C0B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4080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Välikansi">
    <p:bg>
      <p:bgPr>
        <a:solidFill>
          <a:srgbClr val="E0E0E0">
            <a:alpha val="4021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letter w on a black background&#10;&#10;Description automatically generated">
            <a:extLst>
              <a:ext uri="{FF2B5EF4-FFF2-40B4-BE49-F238E27FC236}">
                <a16:creationId xmlns:a16="http://schemas.microsoft.com/office/drawing/2014/main" id="{8E86E781-3CF0-C87A-88B8-D7D5CCFA16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1943206" y="-474391"/>
            <a:ext cx="9000833" cy="7389268"/>
          </a:xfrm>
          <a:prstGeom prst="rect">
            <a:avLst/>
          </a:prstGeom>
        </p:spPr>
      </p:pic>
      <p:sp>
        <p:nvSpPr>
          <p:cNvPr id="4" name="Tekstin paikkamerkki 5">
            <a:extLst>
              <a:ext uri="{FF2B5EF4-FFF2-40B4-BE49-F238E27FC236}">
                <a16:creationId xmlns:a16="http://schemas.microsoft.com/office/drawing/2014/main" id="{075A5686-11C2-B9B6-59E7-3AAEF7AEED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13701" y="2198060"/>
            <a:ext cx="5871846" cy="189082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3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Muokkaa otsikkoa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BC0FC23B-0A50-CDA2-1E8F-30A35E844B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-311273" y="637704"/>
            <a:ext cx="5428020" cy="5011536"/>
          </a:xfrm>
        </p:spPr>
        <p:txBody>
          <a:bodyPr anchor="ctr">
            <a:noAutofit/>
          </a:bodyPr>
          <a:lstStyle>
            <a:lvl1pPr marL="0" indent="0" algn="ctr">
              <a:buNone/>
              <a:defRPr sz="25000" b="1" i="0" spc="-2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2</a:t>
            </a:r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F6C6CB59-0846-D341-A5D3-51E4DE428C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5655" y="6219825"/>
            <a:ext cx="1205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1"/>
                </a:solidFill>
                <a:latin typeface="Courier" pitchFamily="2" charset="0"/>
              </a:defRPr>
            </a:lvl1pPr>
          </a:lstStyle>
          <a:p>
            <a:fld id="{D318B825-5B4C-4517-AAE4-A753F6A95F65}" type="datetime1">
              <a:rPr lang="fi-FI" smtClean="0"/>
              <a:t>16.3.2026</a:t>
            </a:fld>
            <a:endParaRPr lang="fi-FI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65436E28-8524-885E-9F0F-34FB8753BE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27780" y="6219825"/>
            <a:ext cx="1924755" cy="365125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lstStyle>
            <a:lvl1pPr algn="ctr">
              <a:defRPr sz="1000" baseline="0">
                <a:solidFill>
                  <a:schemeClr val="tx1"/>
                </a:solidFill>
                <a:latin typeface="Courier"/>
              </a:defRPr>
            </a:lvl1pPr>
          </a:lstStyle>
          <a:p>
            <a:fld id="{AA58E895-86FF-C743-B79D-C575D218C0BE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7" name="Suora yhdysviiva 17">
            <a:extLst>
              <a:ext uri="{FF2B5EF4-FFF2-40B4-BE49-F238E27FC236}">
                <a16:creationId xmlns:a16="http://schemas.microsoft.com/office/drawing/2014/main" id="{E6BA7527-0399-311B-34EC-2ABFF614017E}"/>
              </a:ext>
            </a:extLst>
          </p:cNvPr>
          <p:cNvCxnSpPr>
            <a:cxnSpLocks/>
          </p:cNvCxnSpPr>
          <p:nvPr userDrawn="1"/>
        </p:nvCxnSpPr>
        <p:spPr>
          <a:xfrm flipV="1">
            <a:off x="5116750" y="-1"/>
            <a:ext cx="0" cy="6858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1" name="Kuva 6">
            <a:extLst>
              <a:ext uri="{FF2B5EF4-FFF2-40B4-BE49-F238E27FC236}">
                <a16:creationId xmlns:a16="http://schemas.microsoft.com/office/drawing/2014/main" id="{55024500-8ECA-2AD8-E900-C3B13DF9E9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2802" y="6232946"/>
            <a:ext cx="410230" cy="365126"/>
          </a:xfrm>
          <a:prstGeom prst="rect">
            <a:avLst/>
          </a:prstGeom>
        </p:spPr>
      </p:pic>
      <p:cxnSp>
        <p:nvCxnSpPr>
          <p:cNvPr id="23" name="Suora yhdysviiva 17">
            <a:extLst>
              <a:ext uri="{FF2B5EF4-FFF2-40B4-BE49-F238E27FC236}">
                <a16:creationId xmlns:a16="http://schemas.microsoft.com/office/drawing/2014/main" id="{ADA9A903-86F0-6F47-69F8-B04E71C61C81}"/>
              </a:ext>
            </a:extLst>
          </p:cNvPr>
          <p:cNvCxnSpPr>
            <a:cxnSpLocks/>
          </p:cNvCxnSpPr>
          <p:nvPr userDrawn="1"/>
        </p:nvCxnSpPr>
        <p:spPr>
          <a:xfrm>
            <a:off x="0" y="6022781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18766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Välikansi">
    <p:bg>
      <p:bgPr>
        <a:solidFill>
          <a:srgbClr val="E0E0E0">
            <a:alpha val="4021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17D18FE7-E700-A55A-CABC-A647B71CD0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1945671" y="-499437"/>
            <a:ext cx="9028340" cy="7411850"/>
          </a:xfrm>
          <a:prstGeom prst="rect">
            <a:avLst/>
          </a:prstGeom>
        </p:spPr>
      </p:pic>
      <p:sp>
        <p:nvSpPr>
          <p:cNvPr id="4" name="Tekstin paikkamerkki 5">
            <a:extLst>
              <a:ext uri="{FF2B5EF4-FFF2-40B4-BE49-F238E27FC236}">
                <a16:creationId xmlns:a16="http://schemas.microsoft.com/office/drawing/2014/main" id="{075A5686-11C2-B9B6-59E7-3AAEF7AEED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13701" y="2198060"/>
            <a:ext cx="5871846" cy="189082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3600">
                <a:solidFill>
                  <a:srgbClr val="1D24CF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Muokkaa otsikkoa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BC0FC23B-0A50-CDA2-1E8F-30A35E844B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-311273" y="637704"/>
            <a:ext cx="5428020" cy="5011536"/>
          </a:xfrm>
        </p:spPr>
        <p:txBody>
          <a:bodyPr anchor="ctr">
            <a:noAutofit/>
          </a:bodyPr>
          <a:lstStyle>
            <a:lvl1pPr marL="0" indent="0" algn="ctr">
              <a:buNone/>
              <a:defRPr sz="25000" b="1" i="0" spc="-2000" baseline="0">
                <a:solidFill>
                  <a:srgbClr val="1D24CF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3</a:t>
            </a:r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F6C6CB59-0846-D341-A5D3-51E4DE428C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5655" y="6219825"/>
            <a:ext cx="1205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1"/>
                </a:solidFill>
                <a:latin typeface="Courier" pitchFamily="2" charset="0"/>
              </a:defRPr>
            </a:lvl1pPr>
          </a:lstStyle>
          <a:p>
            <a:fld id="{D318B825-5B4C-4517-AAE4-A753F6A95F65}" type="datetime1">
              <a:rPr lang="fi-FI" smtClean="0"/>
              <a:t>16.3.2026</a:t>
            </a:fld>
            <a:endParaRPr lang="fi-FI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65436E28-8524-885E-9F0F-34FB8753BE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27780" y="6219825"/>
            <a:ext cx="1924755" cy="365125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lstStyle>
            <a:lvl1pPr algn="ctr">
              <a:defRPr sz="1000" baseline="0">
                <a:solidFill>
                  <a:schemeClr val="tx1"/>
                </a:solidFill>
                <a:latin typeface="Courier"/>
              </a:defRPr>
            </a:lvl1pPr>
          </a:lstStyle>
          <a:p>
            <a:fld id="{AA58E895-86FF-C743-B79D-C575D218C0BE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7" name="Suora yhdysviiva 17">
            <a:extLst>
              <a:ext uri="{FF2B5EF4-FFF2-40B4-BE49-F238E27FC236}">
                <a16:creationId xmlns:a16="http://schemas.microsoft.com/office/drawing/2014/main" id="{E6BA7527-0399-311B-34EC-2ABFF614017E}"/>
              </a:ext>
            </a:extLst>
          </p:cNvPr>
          <p:cNvCxnSpPr>
            <a:cxnSpLocks/>
          </p:cNvCxnSpPr>
          <p:nvPr userDrawn="1"/>
        </p:nvCxnSpPr>
        <p:spPr>
          <a:xfrm flipV="1">
            <a:off x="5116750" y="-1"/>
            <a:ext cx="0" cy="6858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1" name="Kuva 6">
            <a:extLst>
              <a:ext uri="{FF2B5EF4-FFF2-40B4-BE49-F238E27FC236}">
                <a16:creationId xmlns:a16="http://schemas.microsoft.com/office/drawing/2014/main" id="{55024500-8ECA-2AD8-E900-C3B13DF9E9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2802" y="6232946"/>
            <a:ext cx="410230" cy="365126"/>
          </a:xfrm>
          <a:prstGeom prst="rect">
            <a:avLst/>
          </a:prstGeom>
        </p:spPr>
      </p:pic>
      <p:cxnSp>
        <p:nvCxnSpPr>
          <p:cNvPr id="23" name="Suora yhdysviiva 17">
            <a:extLst>
              <a:ext uri="{FF2B5EF4-FFF2-40B4-BE49-F238E27FC236}">
                <a16:creationId xmlns:a16="http://schemas.microsoft.com/office/drawing/2014/main" id="{ADA9A903-86F0-6F47-69F8-B04E71C61C81}"/>
              </a:ext>
            </a:extLst>
          </p:cNvPr>
          <p:cNvCxnSpPr>
            <a:cxnSpLocks/>
          </p:cNvCxnSpPr>
          <p:nvPr userDrawn="1"/>
        </p:nvCxnSpPr>
        <p:spPr>
          <a:xfrm>
            <a:off x="0" y="6022781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19526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älikansi">
    <p:bg>
      <p:bgPr>
        <a:solidFill>
          <a:srgbClr val="E0E0E0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81F2D2C8-E7BF-E2A1-236C-23970B56CD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52852" y="-2492776"/>
            <a:ext cx="14426575" cy="11843551"/>
          </a:xfrm>
          <a:prstGeom prst="rect">
            <a:avLst/>
          </a:prstGeom>
        </p:spPr>
      </p:pic>
      <p:sp>
        <p:nvSpPr>
          <p:cNvPr id="20" name="Tekstin paikkamerkki 5">
            <a:extLst>
              <a:ext uri="{FF2B5EF4-FFF2-40B4-BE49-F238E27FC236}">
                <a16:creationId xmlns:a16="http://schemas.microsoft.com/office/drawing/2014/main" id="{91601B4A-A836-106B-D195-5F4E59BF3A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8279" y="3588132"/>
            <a:ext cx="8400921" cy="189082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6000">
                <a:solidFill>
                  <a:srgbClr val="1D24CF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Muokkaa otsikkoa</a:t>
            </a:r>
          </a:p>
        </p:txBody>
      </p:sp>
      <p:sp>
        <p:nvSpPr>
          <p:cNvPr id="22" name="Päivämäärän paikkamerkki 3">
            <a:extLst>
              <a:ext uri="{FF2B5EF4-FFF2-40B4-BE49-F238E27FC236}">
                <a16:creationId xmlns:a16="http://schemas.microsoft.com/office/drawing/2014/main" id="{34F3B025-77C8-F5C9-6662-A4AC401783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5655" y="6219825"/>
            <a:ext cx="1205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1"/>
                </a:solidFill>
                <a:latin typeface="Courier" pitchFamily="2" charset="0"/>
              </a:defRPr>
            </a:lvl1pPr>
          </a:lstStyle>
          <a:p>
            <a:fld id="{D318B825-5B4C-4517-AAE4-A753F6A95F65}" type="datetime1">
              <a:rPr lang="fi-FI" smtClean="0"/>
              <a:t>16.3.2026</a:t>
            </a:fld>
            <a:endParaRPr lang="fi-FI"/>
          </a:p>
        </p:txBody>
      </p:sp>
      <p:sp>
        <p:nvSpPr>
          <p:cNvPr id="23" name="Dian numeron paikkamerkki 5">
            <a:extLst>
              <a:ext uri="{FF2B5EF4-FFF2-40B4-BE49-F238E27FC236}">
                <a16:creationId xmlns:a16="http://schemas.microsoft.com/office/drawing/2014/main" id="{55D47C63-6E8A-4A43-5A8E-2CDDC2BA9B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27780" y="6219825"/>
            <a:ext cx="1924755" cy="365125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lstStyle>
            <a:lvl1pPr algn="ctr">
              <a:defRPr sz="1000" baseline="0">
                <a:solidFill>
                  <a:schemeClr val="tx1"/>
                </a:solidFill>
                <a:latin typeface="Courier"/>
              </a:defRPr>
            </a:lvl1pPr>
          </a:lstStyle>
          <a:p>
            <a:fld id="{AA58E895-86FF-C743-B79D-C575D218C0BE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24" name="Suora yhdysviiva 17">
            <a:extLst>
              <a:ext uri="{FF2B5EF4-FFF2-40B4-BE49-F238E27FC236}">
                <a16:creationId xmlns:a16="http://schemas.microsoft.com/office/drawing/2014/main" id="{D43A0D9B-DF0A-EDB8-7D87-133104EE7A2C}"/>
              </a:ext>
            </a:extLst>
          </p:cNvPr>
          <p:cNvCxnSpPr>
            <a:cxnSpLocks/>
          </p:cNvCxnSpPr>
          <p:nvPr userDrawn="1"/>
        </p:nvCxnSpPr>
        <p:spPr>
          <a:xfrm>
            <a:off x="0" y="6022781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kstin paikkamerkki 5">
            <a:extLst>
              <a:ext uri="{FF2B5EF4-FFF2-40B4-BE49-F238E27FC236}">
                <a16:creationId xmlns:a16="http://schemas.microsoft.com/office/drawing/2014/main" id="{CF5B7B6C-83BE-36CD-E08F-BDDB51A0388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2416" y="489364"/>
            <a:ext cx="5428020" cy="1503549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9600" b="1" i="0" spc="-300" baseline="0">
                <a:solidFill>
                  <a:srgbClr val="1D24CF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1</a:t>
            </a:r>
          </a:p>
        </p:txBody>
      </p:sp>
      <p:pic>
        <p:nvPicPr>
          <p:cNvPr id="35" name="Kuva 6">
            <a:extLst>
              <a:ext uri="{FF2B5EF4-FFF2-40B4-BE49-F238E27FC236}">
                <a16:creationId xmlns:a16="http://schemas.microsoft.com/office/drawing/2014/main" id="{A8108AB2-940A-BD3F-2480-35448BB12E9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2802" y="6232946"/>
            <a:ext cx="410230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164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älikansi">
    <p:bg>
      <p:bgPr>
        <a:solidFill>
          <a:srgbClr val="E0E0E0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letter w on a black background&#10;&#10;Description automatically generated">
            <a:extLst>
              <a:ext uri="{FF2B5EF4-FFF2-40B4-BE49-F238E27FC236}">
                <a16:creationId xmlns:a16="http://schemas.microsoft.com/office/drawing/2014/main" id="{AC04039C-7CE4-BB92-1569-AE7619A3E7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860436" y="428893"/>
            <a:ext cx="9000833" cy="7389268"/>
          </a:xfrm>
          <a:prstGeom prst="rect">
            <a:avLst/>
          </a:prstGeom>
        </p:spPr>
      </p:pic>
      <p:pic>
        <p:nvPicPr>
          <p:cNvPr id="2" name="Picture 1" descr="A green letter w on a black background&#10;&#10;Description automatically generated">
            <a:extLst>
              <a:ext uri="{FF2B5EF4-FFF2-40B4-BE49-F238E27FC236}">
                <a16:creationId xmlns:a16="http://schemas.microsoft.com/office/drawing/2014/main" id="{1F2FD2E1-7148-A265-BBFF-9DD40C70CB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2099051" y="-4969214"/>
            <a:ext cx="9000833" cy="7389268"/>
          </a:xfrm>
          <a:prstGeom prst="rect">
            <a:avLst/>
          </a:prstGeom>
        </p:spPr>
      </p:pic>
      <p:sp>
        <p:nvSpPr>
          <p:cNvPr id="20" name="Tekstin paikkamerkki 5">
            <a:extLst>
              <a:ext uri="{FF2B5EF4-FFF2-40B4-BE49-F238E27FC236}">
                <a16:creationId xmlns:a16="http://schemas.microsoft.com/office/drawing/2014/main" id="{91601B4A-A836-106B-D195-5F4E59BF3A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8279" y="2663690"/>
            <a:ext cx="8400921" cy="281526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6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Muokkaa otsikkoa</a:t>
            </a:r>
          </a:p>
        </p:txBody>
      </p:sp>
      <p:sp>
        <p:nvSpPr>
          <p:cNvPr id="22" name="Päivämäärän paikkamerkki 3">
            <a:extLst>
              <a:ext uri="{FF2B5EF4-FFF2-40B4-BE49-F238E27FC236}">
                <a16:creationId xmlns:a16="http://schemas.microsoft.com/office/drawing/2014/main" id="{34F3B025-77C8-F5C9-6662-A4AC401783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5655" y="6219825"/>
            <a:ext cx="1205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1"/>
                </a:solidFill>
                <a:latin typeface="Courier" pitchFamily="2" charset="0"/>
              </a:defRPr>
            </a:lvl1pPr>
          </a:lstStyle>
          <a:p>
            <a:fld id="{D318B825-5B4C-4517-AAE4-A753F6A95F65}" type="datetime1">
              <a:rPr lang="fi-FI" smtClean="0"/>
              <a:t>16.3.2026</a:t>
            </a:fld>
            <a:endParaRPr lang="fi-FI"/>
          </a:p>
        </p:txBody>
      </p:sp>
      <p:sp>
        <p:nvSpPr>
          <p:cNvPr id="23" name="Dian numeron paikkamerkki 5">
            <a:extLst>
              <a:ext uri="{FF2B5EF4-FFF2-40B4-BE49-F238E27FC236}">
                <a16:creationId xmlns:a16="http://schemas.microsoft.com/office/drawing/2014/main" id="{55D47C63-6E8A-4A43-5A8E-2CDDC2BA9B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27780" y="6219825"/>
            <a:ext cx="1924755" cy="365125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lstStyle>
            <a:lvl1pPr algn="ctr">
              <a:defRPr sz="1000" baseline="0">
                <a:solidFill>
                  <a:schemeClr val="tx1"/>
                </a:solidFill>
                <a:latin typeface="Courier"/>
              </a:defRPr>
            </a:lvl1pPr>
          </a:lstStyle>
          <a:p>
            <a:fld id="{AA58E895-86FF-C743-B79D-C575D218C0BE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24" name="Suora yhdysviiva 17">
            <a:extLst>
              <a:ext uri="{FF2B5EF4-FFF2-40B4-BE49-F238E27FC236}">
                <a16:creationId xmlns:a16="http://schemas.microsoft.com/office/drawing/2014/main" id="{D43A0D9B-DF0A-EDB8-7D87-133104EE7A2C}"/>
              </a:ext>
            </a:extLst>
          </p:cNvPr>
          <p:cNvCxnSpPr>
            <a:cxnSpLocks/>
          </p:cNvCxnSpPr>
          <p:nvPr userDrawn="1"/>
        </p:nvCxnSpPr>
        <p:spPr>
          <a:xfrm>
            <a:off x="0" y="6022781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kstin paikkamerkki 5">
            <a:extLst>
              <a:ext uri="{FF2B5EF4-FFF2-40B4-BE49-F238E27FC236}">
                <a16:creationId xmlns:a16="http://schemas.microsoft.com/office/drawing/2014/main" id="{CF5B7B6C-83BE-36CD-E08F-BDDB51A0388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2416" y="489364"/>
            <a:ext cx="5428020" cy="1503549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9600" b="1" i="0" spc="-3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12</a:t>
            </a:r>
          </a:p>
        </p:txBody>
      </p:sp>
      <p:pic>
        <p:nvPicPr>
          <p:cNvPr id="4" name="Kuva 6">
            <a:extLst>
              <a:ext uri="{FF2B5EF4-FFF2-40B4-BE49-F238E27FC236}">
                <a16:creationId xmlns:a16="http://schemas.microsoft.com/office/drawing/2014/main" id="{4CCC6586-E770-D259-8EAC-ACDD6022D9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2802" y="6232946"/>
            <a:ext cx="410230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4909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">
    <p:bg>
      <p:bgPr>
        <a:solidFill>
          <a:srgbClr val="E0E0E0">
            <a:alpha val="4140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43AE8A3A-DFDD-B290-C3F3-52FCE2D09D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712" t="52945"/>
          <a:stretch/>
        </p:blipFill>
        <p:spPr>
          <a:xfrm>
            <a:off x="-8503941" y="7227"/>
            <a:ext cx="6096000" cy="6858001"/>
          </a:xfrm>
          <a:prstGeom prst="rect">
            <a:avLst/>
          </a:prstGeom>
          <a:noFill/>
        </p:spPr>
      </p:pic>
      <p:cxnSp>
        <p:nvCxnSpPr>
          <p:cNvPr id="18" name="Suora yhdysviiva 17">
            <a:extLst>
              <a:ext uri="{FF2B5EF4-FFF2-40B4-BE49-F238E27FC236}">
                <a16:creationId xmlns:a16="http://schemas.microsoft.com/office/drawing/2014/main" id="{F15A21F0-8DAB-904E-8AB9-B3430444B945}"/>
              </a:ext>
            </a:extLst>
          </p:cNvPr>
          <p:cNvCxnSpPr>
            <a:cxnSpLocks/>
          </p:cNvCxnSpPr>
          <p:nvPr userDrawn="1"/>
        </p:nvCxnSpPr>
        <p:spPr>
          <a:xfrm>
            <a:off x="0" y="6022781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F7C74232-213D-40CB-8FF2-967721EDE1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5605" y="368299"/>
            <a:ext cx="3625973" cy="2070091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00000"/>
              </a:lnSpc>
              <a:buNone/>
              <a:defRPr sz="6600">
                <a:solidFill>
                  <a:schemeClr val="tx1"/>
                </a:solidFill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Sisältö</a:t>
            </a:r>
          </a:p>
        </p:txBody>
      </p:sp>
      <p:sp>
        <p:nvSpPr>
          <p:cNvPr id="10" name="Sisällön paikkamerkki 9">
            <a:extLst>
              <a:ext uri="{FF2B5EF4-FFF2-40B4-BE49-F238E27FC236}">
                <a16:creationId xmlns:a16="http://schemas.microsoft.com/office/drawing/2014/main" id="{E9DD8106-C9C6-42D1-B748-92C92AE9506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072711" y="368300"/>
            <a:ext cx="6803680" cy="5211885"/>
          </a:xfrm>
        </p:spPr>
        <p:txBody>
          <a:bodyPr>
            <a:normAutofit/>
          </a:bodyPr>
          <a:lstStyle>
            <a:lvl1pPr marL="514350" indent="-514350">
              <a:lnSpc>
                <a:spcPct val="100000"/>
              </a:lnSpc>
              <a:buSzPct val="100000"/>
              <a:buFont typeface="+mj-lt"/>
              <a:buAutoNum type="arabicPeriod"/>
              <a:defRPr sz="3200">
                <a:latin typeface="+mj-lt"/>
              </a:defRPr>
            </a:lvl1pPr>
            <a:lvl2pPr marL="914400" indent="-457200">
              <a:lnSpc>
                <a:spcPct val="100000"/>
              </a:lnSpc>
              <a:buSzPct val="100000"/>
              <a:buFont typeface="+mj-lt"/>
              <a:buAutoNum type="arabicPeriod"/>
              <a:defRPr sz="2800">
                <a:latin typeface="+mj-lt"/>
              </a:defRPr>
            </a:lvl2pPr>
            <a:lvl3pPr marL="1371600" indent="-457200">
              <a:lnSpc>
                <a:spcPct val="100000"/>
              </a:lnSpc>
              <a:buSzPct val="100000"/>
              <a:buFont typeface="+mj-lt"/>
              <a:buAutoNum type="arabicPeriod"/>
              <a:defRPr sz="2400">
                <a:latin typeface="+mj-lt"/>
              </a:defRPr>
            </a:lvl3pPr>
            <a:lvl4pPr marL="1714500" indent="-342900">
              <a:lnSpc>
                <a:spcPct val="100000"/>
              </a:lnSpc>
              <a:buSzPct val="100000"/>
              <a:buFont typeface="+mj-lt"/>
              <a:buAutoNum type="arabicPeriod"/>
              <a:defRPr sz="2000">
                <a:latin typeface="+mj-lt"/>
              </a:defRPr>
            </a:lvl4pPr>
            <a:lvl5pPr marL="2171700" indent="-342900">
              <a:lnSpc>
                <a:spcPct val="100000"/>
              </a:lnSpc>
              <a:buSzPct val="100000"/>
              <a:buFont typeface="+mj-lt"/>
              <a:buAutoNum type="arabicPeriod"/>
              <a:defRPr sz="20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C8BA8984-B61B-1AA7-C13E-CCE4CB9A01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5655" y="6219825"/>
            <a:ext cx="1205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1"/>
                </a:solidFill>
                <a:latin typeface="Courier" pitchFamily="2" charset="0"/>
              </a:defRPr>
            </a:lvl1pPr>
          </a:lstStyle>
          <a:p>
            <a:fld id="{D318B825-5B4C-4517-AAE4-A753F6A95F65}" type="datetime1">
              <a:rPr lang="fi-FI" smtClean="0"/>
              <a:pPr/>
              <a:t>16.3.2026</a:t>
            </a:fld>
            <a:endParaRPr lang="fi-FI"/>
          </a:p>
        </p:txBody>
      </p:sp>
      <p:sp>
        <p:nvSpPr>
          <p:cNvPr id="16" name="Dian numeron paikkamerkki 5">
            <a:extLst>
              <a:ext uri="{FF2B5EF4-FFF2-40B4-BE49-F238E27FC236}">
                <a16:creationId xmlns:a16="http://schemas.microsoft.com/office/drawing/2014/main" id="{7C522C23-2098-F049-FDA8-B30A95C51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27780" y="6219825"/>
            <a:ext cx="1924755" cy="365125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lstStyle>
            <a:lvl1pPr algn="ctr">
              <a:defRPr sz="1000" baseline="0">
                <a:solidFill>
                  <a:schemeClr val="tx1"/>
                </a:solidFill>
                <a:latin typeface="Courier"/>
              </a:defRPr>
            </a:lvl1pPr>
          </a:lstStyle>
          <a:p>
            <a:fld id="{AA58E895-86FF-C743-B79D-C575D218C0BE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9" name="Suora yhdysviiva 17">
            <a:extLst>
              <a:ext uri="{FF2B5EF4-FFF2-40B4-BE49-F238E27FC236}">
                <a16:creationId xmlns:a16="http://schemas.microsoft.com/office/drawing/2014/main" id="{76D233B7-BD28-7374-6254-5509F2B27B58}"/>
              </a:ext>
            </a:extLst>
          </p:cNvPr>
          <p:cNvCxnSpPr>
            <a:cxnSpLocks/>
          </p:cNvCxnSpPr>
          <p:nvPr userDrawn="1"/>
        </p:nvCxnSpPr>
        <p:spPr>
          <a:xfrm flipV="1">
            <a:off x="4507149" y="-1"/>
            <a:ext cx="0" cy="6858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36304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455B2C1E-0314-0764-5169-775E5B247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A53FA66-3A2A-8DF8-CE69-129E4C5CE2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D58B0F03-6D0A-B135-2D93-F35FB0DA03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5655" y="6219825"/>
            <a:ext cx="1205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1"/>
                </a:solidFill>
                <a:latin typeface="Courier" pitchFamily="2" charset="0"/>
              </a:defRPr>
            </a:lvl1pPr>
          </a:lstStyle>
          <a:p>
            <a:fld id="{D318B825-5B4C-4517-AAE4-A753F6A95F65}" type="datetime1">
              <a:rPr lang="fi-FI" smtClean="0"/>
              <a:t>16.3.2026</a:t>
            </a:fld>
            <a:endParaRPr lang="fi-FI"/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1341BAE4-8E7D-3BC2-702E-C46D02A04F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27780" y="6219825"/>
            <a:ext cx="1924755" cy="365125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lstStyle>
            <a:lvl1pPr algn="ctr">
              <a:defRPr sz="1000" baseline="0">
                <a:solidFill>
                  <a:schemeClr val="tx1"/>
                </a:solidFill>
                <a:latin typeface="Courier"/>
              </a:defRPr>
            </a:lvl1pPr>
          </a:lstStyle>
          <a:p>
            <a:fld id="{AA58E895-86FF-C743-B79D-C575D218C0BE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7276912F-4E55-F120-B514-8C3253B65CF1}"/>
              </a:ext>
            </a:extLst>
          </p:cNvPr>
          <p:cNvPicPr>
            <a:picLocks noChangeAspect="1"/>
          </p:cNvPicPr>
          <p:nvPr userDrawn="1"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2802" y="6232946"/>
            <a:ext cx="410230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871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781" r:id="rId2"/>
    <p:sldLayoutId id="2147483787" r:id="rId3"/>
    <p:sldLayoutId id="2147483664" r:id="rId4"/>
    <p:sldLayoutId id="2147483784" r:id="rId5"/>
    <p:sldLayoutId id="2147483785" r:id="rId6"/>
    <p:sldLayoutId id="2147483667" r:id="rId7"/>
    <p:sldLayoutId id="2147483786" r:id="rId8"/>
    <p:sldLayoutId id="2147483661" r:id="rId9"/>
    <p:sldLayoutId id="2147483777" r:id="rId10"/>
    <p:sldLayoutId id="2147483788" r:id="rId11"/>
    <p:sldLayoutId id="2147483782" r:id="rId12"/>
    <p:sldLayoutId id="2147483740" r:id="rId13"/>
    <p:sldLayoutId id="2147483743" r:id="rId14"/>
    <p:sldLayoutId id="2147483744" r:id="rId15"/>
    <p:sldLayoutId id="2147483796" r:id="rId16"/>
    <p:sldLayoutId id="2147483730" r:id="rId17"/>
    <p:sldLayoutId id="2147483741" r:id="rId18"/>
    <p:sldLayoutId id="2147483732" r:id="rId19"/>
    <p:sldLayoutId id="2147483670" r:id="rId20"/>
    <p:sldLayoutId id="2147483662" r:id="rId21"/>
    <p:sldLayoutId id="2147483693" r:id="rId22"/>
    <p:sldLayoutId id="2147483734" r:id="rId23"/>
    <p:sldLayoutId id="2147483692" r:id="rId24"/>
    <p:sldLayoutId id="2147483790" r:id="rId25"/>
    <p:sldLayoutId id="2147483690" r:id="rId26"/>
    <p:sldLayoutId id="2147483789" r:id="rId27"/>
    <p:sldLayoutId id="2147483783" r:id="rId28"/>
    <p:sldLayoutId id="2147483673" r:id="rId29"/>
    <p:sldLayoutId id="2147483676" r:id="rId30"/>
    <p:sldLayoutId id="2147483751" r:id="rId31"/>
    <p:sldLayoutId id="2147483754" r:id="rId32"/>
    <p:sldLayoutId id="2147483681" r:id="rId33"/>
    <p:sldLayoutId id="2147483688" r:id="rId34"/>
    <p:sldLayoutId id="2147483697" r:id="rId35"/>
    <p:sldLayoutId id="2147483701" r:id="rId36"/>
    <p:sldLayoutId id="2147483733" r:id="rId37"/>
    <p:sldLayoutId id="2147483728" r:id="rId38"/>
    <p:sldLayoutId id="2147483793" r:id="rId39"/>
    <p:sldLayoutId id="2147483795" r:id="rId40"/>
    <p:sldLayoutId id="2147483792" r:id="rId41"/>
    <p:sldLayoutId id="2147483794" r:id="rId42"/>
    <p:sldLayoutId id="2147483735" r:id="rId43"/>
    <p:sldLayoutId id="2147483797" r:id="rId44"/>
    <p:sldLayoutId id="2147483798" r:id="rId45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72E43B7-9019-A573-C63E-6298535E5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5400" dirty="0"/>
              <a:t>Tekstiili- ja muotialan suhdannekysely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C2E8B2-14E4-3AA6-28BD-8FF08BC6EC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/>
              <a:t>Tiedotteen liite 16.3.2026</a:t>
            </a:r>
          </a:p>
        </p:txBody>
      </p:sp>
    </p:spTree>
    <p:extLst>
      <p:ext uri="{BB962C8B-B14F-4D97-AF65-F5344CB8AC3E}">
        <p14:creationId xmlns:p14="http://schemas.microsoft.com/office/powerpoint/2010/main" val="4183035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6DB4F3AD-21C1-43D0-95E6-329C4D9E09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73" t="4797" b="17148"/>
          <a:stretch/>
        </p:blipFill>
        <p:spPr>
          <a:xfrm>
            <a:off x="0" y="-24039"/>
            <a:ext cx="8862943" cy="6882039"/>
          </a:xfrm>
          <a:prstGeom prst="rect">
            <a:avLst/>
          </a:prstGeom>
        </p:spPr>
      </p:pic>
      <p:pic>
        <p:nvPicPr>
          <p:cNvPr id="5" name="Kuva 5">
            <a:extLst>
              <a:ext uri="{FF2B5EF4-FFF2-40B4-BE49-F238E27FC236}">
                <a16:creationId xmlns:a16="http://schemas.microsoft.com/office/drawing/2014/main" id="{F53793F2-21D6-CCB3-66FC-17A31B0EA8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80" t="2536" r="359" b="-5853"/>
          <a:stretch/>
        </p:blipFill>
        <p:spPr>
          <a:xfrm>
            <a:off x="-432838" y="-24039"/>
            <a:ext cx="11464928" cy="7329300"/>
          </a:xfrm>
          <a:prstGeom prst="rect">
            <a:avLst/>
          </a:prstGeom>
        </p:spPr>
      </p:pic>
      <p:sp>
        <p:nvSpPr>
          <p:cNvPr id="4" name="Tekstin paikkamerkki 2">
            <a:extLst>
              <a:ext uri="{FF2B5EF4-FFF2-40B4-BE49-F238E27FC236}">
                <a16:creationId xmlns:a16="http://schemas.microsoft.com/office/drawing/2014/main" id="{14DED160-809E-45EA-AE7C-D054E5664CB7}"/>
              </a:ext>
            </a:extLst>
          </p:cNvPr>
          <p:cNvSpPr txBox="1">
            <a:spLocks/>
          </p:cNvSpPr>
          <p:nvPr/>
        </p:nvSpPr>
        <p:spPr>
          <a:xfrm>
            <a:off x="5697191" y="3115231"/>
            <a:ext cx="4878043" cy="163335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3800" kern="1200" baseline="0">
                <a:solidFill>
                  <a:schemeClr val="tx1"/>
                </a:solidFill>
                <a:latin typeface="Courier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1800" spc="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785B285-FC69-88DB-0E0F-BA07651EB910}"/>
              </a:ext>
            </a:extLst>
          </p:cNvPr>
          <p:cNvSpPr txBox="1">
            <a:spLocks/>
          </p:cNvSpPr>
          <p:nvPr/>
        </p:nvSpPr>
        <p:spPr>
          <a:xfrm>
            <a:off x="6412696" y="1135942"/>
            <a:ext cx="3827055" cy="150798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i-FI" dirty="0"/>
              <a:t>Kysyttävää? </a:t>
            </a:r>
          </a:p>
          <a:p>
            <a:r>
              <a:rPr lang="fi-FI" dirty="0"/>
              <a:t>Ota yhteyttä!</a:t>
            </a:r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5A049EC8-1005-7FAF-A70C-A32FAA902B43}"/>
              </a:ext>
            </a:extLst>
          </p:cNvPr>
          <p:cNvSpPr txBox="1">
            <a:spLocks/>
          </p:cNvSpPr>
          <p:nvPr/>
        </p:nvSpPr>
        <p:spPr>
          <a:xfrm>
            <a:off x="5849591" y="1256733"/>
            <a:ext cx="3827055" cy="150798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784B0BE0-F4B4-280B-5BBC-DDACD0BAD0B4}"/>
              </a:ext>
            </a:extLst>
          </p:cNvPr>
          <p:cNvSpPr txBox="1">
            <a:spLocks/>
          </p:cNvSpPr>
          <p:nvPr/>
        </p:nvSpPr>
        <p:spPr>
          <a:xfrm>
            <a:off x="6412696" y="2580714"/>
            <a:ext cx="4878043" cy="163335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3800" kern="1200" baseline="0">
                <a:solidFill>
                  <a:schemeClr val="tx1"/>
                </a:solidFill>
                <a:latin typeface="Courier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400" b="1" spc="50" dirty="0">
                <a:latin typeface="Arial" panose="020B0604020202020204" pitchFamily="34" charset="0"/>
                <a:cs typeface="Arial" panose="020B0604020202020204" pitchFamily="34" charset="0"/>
              </a:rPr>
              <a:t>Ville Salonen</a:t>
            </a:r>
            <a:endParaRPr lang="fi-FI" sz="2400" spc="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2400" spc="50" dirty="0"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r>
              <a:rPr lang="fi-FI" sz="1800" spc="50" dirty="0">
                <a:latin typeface="Arial" panose="020B0604020202020204" pitchFamily="34" charset="0"/>
                <a:cs typeface="Arial" panose="020B0604020202020204" pitchFamily="34" charset="0"/>
              </a:rPr>
              <a:t>Asiantuntija, tilastot &amp; talous</a:t>
            </a:r>
          </a:p>
          <a:p>
            <a:r>
              <a:rPr lang="fi-FI" sz="1800" spc="50" dirty="0">
                <a:latin typeface="Arial" panose="020B0604020202020204" pitchFamily="34" charset="0"/>
                <a:cs typeface="Arial" panose="020B0604020202020204" pitchFamily="34" charset="0"/>
              </a:rPr>
              <a:t>+358 50 565 1286</a:t>
            </a:r>
          </a:p>
          <a:p>
            <a:r>
              <a:rPr lang="fi-FI" sz="1800" spc="50" dirty="0">
                <a:latin typeface="Arial" panose="020B0604020202020204" pitchFamily="34" charset="0"/>
                <a:cs typeface="Arial" panose="020B0604020202020204" pitchFamily="34" charset="0"/>
              </a:rPr>
              <a:t>ville.salonen@stjm.fi</a:t>
            </a:r>
          </a:p>
        </p:txBody>
      </p:sp>
    </p:spTree>
    <p:extLst>
      <p:ext uri="{BB962C8B-B14F-4D97-AF65-F5344CB8AC3E}">
        <p14:creationId xmlns:p14="http://schemas.microsoft.com/office/powerpoint/2010/main" val="819229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7">
            <a:extLst>
              <a:ext uri="{FF2B5EF4-FFF2-40B4-BE49-F238E27FC236}">
                <a16:creationId xmlns:a16="http://schemas.microsoft.com/office/drawing/2014/main" id="{BAD42567-0221-73FA-B29B-DCEC26C2B17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E9BA1B2-09F7-C989-989F-5883E1144A8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45174" y="2353900"/>
            <a:ext cx="5408547" cy="3765545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/>
              <a:t>Kysely toteutettiin 2.3. – 15.3.2026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/>
              <a:t>Vastaajajoukko edustaa hyvin liiton jäsenyrityksiä niin tuotesegmentin kuin liikevaihdon suuruusluokan mukaan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/>
              <a:t>Vastaajajoukko tekee liikevaihtoa noin 340 miljoonaa euroa ja työllistää Suomessa noin 1900 henkilöä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93C32C9-1379-850F-8B7E-3E2FC5A1AE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55975" y="440577"/>
            <a:ext cx="5408547" cy="1569292"/>
          </a:xfrm>
        </p:spPr>
        <p:txBody>
          <a:bodyPr/>
          <a:lstStyle/>
          <a:p>
            <a:r>
              <a:rPr lang="fi-FI" dirty="0"/>
              <a:t>Tekstiili- ja muotialan suhdannekysely Q1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379DBA2-1A29-31D7-E020-E2A4F3EC82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A58E895-86FF-C743-B79D-C575D218C0BE}" type="slidenum">
              <a:rPr lang="fi-FI" smtClean="0"/>
              <a:pPr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80175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D26A8D9A-033A-B198-952A-0855D1180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500" dirty="0">
                <a:latin typeface="+mn-lt"/>
              </a:rPr>
              <a:t>Mikä seuraavista kuvaa parhaiten työllisyystilannetta yrityksessäsi tällä hetkellä?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837986B-6F7D-56B4-574C-419E7FBD51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A58E895-86FF-C743-B79D-C575D218C0BE}" type="slidenum">
              <a:rPr lang="fi-FI" smtClean="0"/>
              <a:pPr/>
              <a:t>3</a:t>
            </a:fld>
            <a:endParaRPr lang="fi-FI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DA900A3D-B828-D72B-675B-ED557061A18B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701376405"/>
              </p:ext>
            </p:extLst>
          </p:nvPr>
        </p:nvGraphicFramePr>
        <p:xfrm>
          <a:off x="438150" y="2081213"/>
          <a:ext cx="10915650" cy="3546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7144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D26A8D9A-033A-B198-952A-0855D1180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fi-FI" sz="2500" dirty="0">
                <a:latin typeface="Arial (Body)"/>
              </a:rPr>
              <a:t>Mikä seuraavista yrityksen jatkuvuutta kuvaavista vaihtoehdoista on nykyhetken arviosi mukaan yrityksesi tilanne</a:t>
            </a:r>
            <a:r>
              <a:rPr lang="fi-FI" sz="2500" baseline="0" dirty="0">
                <a:latin typeface="Arial (Body)"/>
              </a:rPr>
              <a:t> tulevien kolmen kuukauden aikana?</a:t>
            </a:r>
            <a:endParaRPr lang="fi-FI" sz="2500" dirty="0">
              <a:latin typeface="Arial (Body)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837986B-6F7D-56B4-574C-419E7FBD51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A58E895-86FF-C743-B79D-C575D218C0BE}" type="slidenum">
              <a:rPr lang="fi-FI" smtClean="0"/>
              <a:pPr/>
              <a:t>4</a:t>
            </a:fld>
            <a:endParaRPr lang="fi-FI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E1426396-3A95-A9C4-EAD5-1B3DAF653043}"/>
              </a:ext>
            </a:extLst>
          </p:cNvPr>
          <p:cNvGraphicFramePr>
            <a:graphicFrameLocks noGrp="1"/>
          </p:cNvGraphicFramePr>
          <p:nvPr>
            <p:ph idx="14"/>
          </p:nvPr>
        </p:nvGraphicFramePr>
        <p:xfrm>
          <a:off x="438150" y="2081213"/>
          <a:ext cx="10915650" cy="3546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79422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C5D68-3BB2-FCDA-24C6-B0051AF46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 sz="2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(Body)"/>
              </a:rPr>
              <a:t>Miten yrityksenne liikevaihto on kehittynyt joulu-helmikuun aikana?</a:t>
            </a:r>
            <a:r>
              <a:rPr kumimoji="0" lang="fi-FI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 (Body)"/>
              </a:rPr>
              <a:t> </a:t>
            </a:r>
            <a:endParaRPr lang="fi-FI" dirty="0">
              <a:latin typeface="Arial (Body)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D2ABBF-3885-8404-13BE-DB947A9B3A5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318B825-5B4C-4517-AAE4-A753F6A95F65}" type="datetime1">
              <a:rPr lang="fi-FI" smtClean="0"/>
              <a:t>16.3.2026</a:t>
            </a:fld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FB22B3-87C9-D127-900D-523B8D498E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A58E895-86FF-C743-B79D-C575D218C0BE}" type="slidenum">
              <a:rPr lang="fi-FI" smtClean="0"/>
              <a:pPr/>
              <a:t>5</a:t>
            </a:fld>
            <a:endParaRPr lang="fi-FI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3A8F0C02-A1D7-44B6-AF13-1442A2A4652B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1506651916"/>
              </p:ext>
            </p:extLst>
          </p:nvPr>
        </p:nvGraphicFramePr>
        <p:xfrm>
          <a:off x="438150" y="2081213"/>
          <a:ext cx="10915650" cy="3546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22536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4B34C70-69FF-F301-8640-CFBC6B4B7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rtl="0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fi-FI" sz="2500" b="0" i="0" u="none" strike="noStrike" baseline="0" dirty="0">
                <a:effectLst/>
              </a:rPr>
              <a:t>Miten odotat yrityksesi tilanteen kehittyvän tulevien kuuden kuukauden aikana?</a:t>
            </a:r>
            <a:r>
              <a:rPr lang="fi-FI" sz="2500" b="0" i="0" u="none" strike="noStrike" baseline="0" dirty="0"/>
              <a:t> </a:t>
            </a:r>
            <a:endParaRPr lang="fi-FI" sz="2500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DEF9298-EB98-49F4-0B5D-2CCEDA05EE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A58E895-86FF-C743-B79D-C575D218C0BE}" type="slidenum">
              <a:rPr lang="fi-FI" smtClean="0"/>
              <a:pPr/>
              <a:t>6</a:t>
            </a:fld>
            <a:endParaRPr lang="fi-FI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67F397A7-D9BD-4B52-8EA6-D1FB6399909E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4177759505"/>
              </p:ext>
            </p:extLst>
          </p:nvPr>
        </p:nvGraphicFramePr>
        <p:xfrm>
          <a:off x="438150" y="2081213"/>
          <a:ext cx="10915650" cy="3546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9411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4B34C70-69FF-F301-8640-CFBC6B4B7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rtl="0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fi-FI" sz="2500" b="0" i="0" u="none" strike="noStrike" dirty="0">
                <a:solidFill>
                  <a:srgbClr val="000000"/>
                </a:solidFill>
                <a:effectLst/>
                <a:latin typeface="+mn-lt"/>
              </a:rPr>
              <a:t>Suunnitteletteko tekevänne uusia investointeja seuraavan 6 kuukauden aikana?</a:t>
            </a:r>
            <a:r>
              <a:rPr lang="fi-FI" sz="2500" dirty="0">
                <a:latin typeface="+mn-lt"/>
              </a:rPr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DEF9298-EB98-49F4-0B5D-2CCEDA05EE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A58E895-86FF-C743-B79D-C575D218C0BE}" type="slidenum">
              <a:rPr lang="fi-FI" smtClean="0"/>
              <a:pPr/>
              <a:t>7</a:t>
            </a:fld>
            <a:endParaRPr lang="fi-FI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90445DC4-D37B-40C8-A354-51FE25E932DB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3957034629"/>
              </p:ext>
            </p:extLst>
          </p:nvPr>
        </p:nvGraphicFramePr>
        <p:xfrm>
          <a:off x="438278" y="2120716"/>
          <a:ext cx="10915650" cy="3546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65777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B1438-0D54-936C-6EAE-AA0DD06BB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500" dirty="0">
                <a:latin typeface="Arial (Body)"/>
              </a:rPr>
              <a:t>Onko yrityksenne suunnitelmissa tehdä investointeja seuraavan 3–5 vuoden aikana?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895A7D-D3F8-3257-79F2-470731CED82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318B825-5B4C-4517-AAE4-A753F6A95F65}" type="datetime1">
              <a:rPr lang="fi-FI" smtClean="0"/>
              <a:t>16.3.2026</a:t>
            </a:fld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224DEC-D0B6-4E85-F060-80DB448D21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A58E895-86FF-C743-B79D-C575D218C0BE}" type="slidenum">
              <a:rPr lang="fi-FI" smtClean="0"/>
              <a:pPr/>
              <a:t>8</a:t>
            </a:fld>
            <a:endParaRPr lang="fi-FI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DE8A6DB8-5D3C-425D-8DA7-9C6AAF782DF5}"/>
              </a:ext>
            </a:extLst>
          </p:cNvPr>
          <p:cNvGraphicFramePr>
            <a:graphicFrameLocks noGrp="1"/>
          </p:cNvGraphicFramePr>
          <p:nvPr>
            <p:ph idx="14"/>
          </p:nvPr>
        </p:nvGraphicFramePr>
        <p:xfrm>
          <a:off x="438150" y="2081213"/>
          <a:ext cx="10915650" cy="3546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72843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6B999-79E8-D2EF-A422-D20508DAD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500" dirty="0">
                <a:latin typeface="Arial (Body)"/>
              </a:rPr>
              <a:t>Mitkä ovat yrityksesi suurimmat kasvun esteet tällä hetkellä?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C67469-30E4-0716-D228-C9B5D38334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A58E895-86FF-C743-B79D-C575D218C0BE}" type="slidenum">
              <a:rPr lang="fi-FI" smtClean="0"/>
              <a:pPr/>
              <a:t>9</a:t>
            </a:fld>
            <a:endParaRPr lang="fi-FI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21D10FD-FC92-6B00-0EA2-2D03E348E483}"/>
              </a:ext>
            </a:extLst>
          </p:cNvPr>
          <p:cNvGraphicFramePr>
            <a:graphicFrameLocks noGrp="1"/>
          </p:cNvGraphicFramePr>
          <p:nvPr>
            <p:ph idx="14"/>
          </p:nvPr>
        </p:nvGraphicFramePr>
        <p:xfrm>
          <a:off x="438150" y="2081213"/>
          <a:ext cx="10915650" cy="3546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845402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STJM Brändivärit">
      <a:dk1>
        <a:srgbClr val="000000"/>
      </a:dk1>
      <a:lt1>
        <a:srgbClr val="FFFFFF"/>
      </a:lt1>
      <a:dk2>
        <a:srgbClr val="000000"/>
      </a:dk2>
      <a:lt2>
        <a:srgbClr val="E0E0E0"/>
      </a:lt2>
      <a:accent1>
        <a:srgbClr val="1D24CF"/>
      </a:accent1>
      <a:accent2>
        <a:srgbClr val="FF9371"/>
      </a:accent2>
      <a:accent3>
        <a:srgbClr val="00B76D"/>
      </a:accent3>
      <a:accent4>
        <a:srgbClr val="FFAAC8"/>
      </a:accent4>
      <a:accent5>
        <a:srgbClr val="77ADFF"/>
      </a:accent5>
      <a:accent6>
        <a:srgbClr val="826EC8"/>
      </a:accent6>
      <a:hlink>
        <a:srgbClr val="00B76D"/>
      </a:hlink>
      <a:folHlink>
        <a:srgbClr val="E8E9F9"/>
      </a:folHlink>
    </a:clrScheme>
    <a:fontScheme name="Mukautettu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22A23D6E-2D51-4A74-B4FB-8110F1BB800F}" vid="{0AB8A44A-698C-47D2-AB6D-51CBADFCD93F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90B9D35FEEA741AE1306E73CDB9C77" ma:contentTypeVersion="4" ma:contentTypeDescription="Create a new document." ma:contentTypeScope="" ma:versionID="a1ad854e8460bf8b8c657edb7b01be82">
  <xsd:schema xmlns:xsd="http://www.w3.org/2001/XMLSchema" xmlns:xs="http://www.w3.org/2001/XMLSchema" xmlns:p="http://schemas.microsoft.com/office/2006/metadata/properties" xmlns:ns2="d32a2444-b090-48fb-8ab5-502b1fdf3d7d" targetNamespace="http://schemas.microsoft.com/office/2006/metadata/properties" ma:root="true" ma:fieldsID="b458ad20709ba2c91497207142df121f" ns2:_="">
    <xsd:import namespace="d32a2444-b090-48fb-8ab5-502b1fdf3d7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2a2444-b090-48fb-8ab5-502b1fdf3d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AF252BF-B59A-4810-B697-836D1866ECB8}">
  <ds:schemaRefs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2006/metadata/properties"/>
    <ds:schemaRef ds:uri="87353d8f-f251-405f-9ee7-a602ab540889"/>
    <ds:schemaRef ds:uri="http://purl.org/dc/terms/"/>
    <ds:schemaRef ds:uri="http://schemas.openxmlformats.org/package/2006/metadata/core-properties"/>
    <ds:schemaRef ds:uri="77895141-0517-494e-a21d-eb57ef62e67c"/>
  </ds:schemaRefs>
</ds:datastoreItem>
</file>

<file path=customXml/itemProps2.xml><?xml version="1.0" encoding="utf-8"?>
<ds:datastoreItem xmlns:ds="http://schemas.openxmlformats.org/officeDocument/2006/customXml" ds:itemID="{FFE7B5D1-E581-4D48-B279-43166230330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7AB88A1-02F9-49FD-976C-8B6A401385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32a2444-b090-48fb-8ab5-502b1fdf3d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STJM Esityspohja 2024 FIN</Template>
  <TotalTime>2022</TotalTime>
  <Words>150</Words>
  <Application>Microsoft Office PowerPoint</Application>
  <PresentationFormat>Widescreen</PresentationFormat>
  <Paragraphs>30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(Body)</vt:lpstr>
      <vt:lpstr>Calibri</vt:lpstr>
      <vt:lpstr>Courier</vt:lpstr>
      <vt:lpstr>Courier New</vt:lpstr>
      <vt:lpstr>Office-teema</vt:lpstr>
      <vt:lpstr>Tekstiili- ja muotialan suhdannekysely</vt:lpstr>
      <vt:lpstr>PowerPoint Presentation</vt:lpstr>
      <vt:lpstr>Mikä seuraavista kuvaa parhaiten työllisyystilannetta yrityksessäsi tällä hetkellä?</vt:lpstr>
      <vt:lpstr>Mikä seuraavista yrityksen jatkuvuutta kuvaavista vaihtoehdoista on nykyhetken arviosi mukaan yrityksesi tilanne tulevien kolmen kuukauden aikana?</vt:lpstr>
      <vt:lpstr>Miten yrityksenne liikevaihto on kehittynyt joulu-helmikuun aikana? </vt:lpstr>
      <vt:lpstr>Miten odotat yrityksesi tilanteen kehittyvän tulevien kuuden kuukauden aikana? </vt:lpstr>
      <vt:lpstr>Suunnitteletteko tekevänne uusia investointeja seuraavan 6 kuukauden aikana? </vt:lpstr>
      <vt:lpstr>Onko yrityksenne suunnitelmissa tehdä investointeja seuraavan 3–5 vuoden aikana?</vt:lpstr>
      <vt:lpstr>Mitkä ovat yrityksesi suurimmat kasvun esteet tällä hetkellä?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Ville Salonen</dc:creator>
  <cp:lastModifiedBy>Ville Salonen</cp:lastModifiedBy>
  <cp:revision>16</cp:revision>
  <dcterms:created xsi:type="dcterms:W3CDTF">2025-03-13T12:58:19Z</dcterms:created>
  <dcterms:modified xsi:type="dcterms:W3CDTF">2026-03-16T10:12:22Z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0x0101005590B9D35FEEA741AE1306E73CDB9C77</vt:lpwstr>
  </property>
  <property fmtid="{D5CDD505-2E9C-101B-9397-08002B2CF9AE}" pid="3" name="MediaServiceImageTags">
    <vt:lpwstr/>
  </property>
</Properties>
</file>